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6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70" r:id="rId11"/>
    <p:sldId id="271" r:id="rId12"/>
    <p:sldId id="267" r:id="rId13"/>
    <p:sldId id="274" r:id="rId14"/>
    <p:sldId id="269" r:id="rId15"/>
    <p:sldId id="272" r:id="rId16"/>
    <p:sldId id="275" r:id="rId17"/>
    <p:sldId id="268" r:id="rId18"/>
    <p:sldId id="277" r:id="rId19"/>
    <p:sldId id="276" r:id="rId2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A818F3-0859-4384-8F5B-CE360959B7A0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7F02C55-83C2-424E-924C-EB836FF1ED9B}">
      <dgm:prSet phldrT="[Texte]"/>
      <dgm:spPr/>
      <dgm:t>
        <a:bodyPr/>
        <a:lstStyle/>
        <a:p>
          <a:r>
            <a:rPr lang="fr-FR" dirty="0"/>
            <a:t>JAUGER</a:t>
          </a:r>
        </a:p>
      </dgm:t>
    </dgm:pt>
    <dgm:pt modelId="{C938559B-38EE-4D92-9FAC-44E6D143C01F}" type="parTrans" cxnId="{3B1AA9C7-797A-4DEC-87A8-DDA13148AE6A}">
      <dgm:prSet/>
      <dgm:spPr/>
      <dgm:t>
        <a:bodyPr/>
        <a:lstStyle/>
        <a:p>
          <a:endParaRPr lang="fr-FR"/>
        </a:p>
      </dgm:t>
    </dgm:pt>
    <dgm:pt modelId="{41C82766-1C85-4080-AD8E-1BB3B3FD7257}" type="sibTrans" cxnId="{3B1AA9C7-797A-4DEC-87A8-DDA13148AE6A}">
      <dgm:prSet/>
      <dgm:spPr/>
      <dgm:t>
        <a:bodyPr/>
        <a:lstStyle/>
        <a:p>
          <a:endParaRPr lang="fr-FR"/>
        </a:p>
      </dgm:t>
    </dgm:pt>
    <dgm:pt modelId="{C5E072B5-BE7A-4ED9-8AB9-61F8CCC8CCB2}">
      <dgm:prSet phldrT="[Texte]"/>
      <dgm:spPr/>
      <dgm:t>
        <a:bodyPr/>
        <a:lstStyle/>
        <a:p>
          <a:r>
            <a:rPr lang="fr-FR" dirty="0"/>
            <a:t>Informations sur les apprentissages (..enseignements)</a:t>
          </a:r>
        </a:p>
      </dgm:t>
    </dgm:pt>
    <dgm:pt modelId="{E08C2522-4CE1-46CE-8887-7A69CB32920B}" type="parTrans" cxnId="{F9ECF350-85D4-4556-B8F6-3FF700CBF6EC}">
      <dgm:prSet/>
      <dgm:spPr/>
      <dgm:t>
        <a:bodyPr/>
        <a:lstStyle/>
        <a:p>
          <a:endParaRPr lang="fr-FR"/>
        </a:p>
      </dgm:t>
    </dgm:pt>
    <dgm:pt modelId="{4F1D0DCC-F7D4-4671-8451-BA6FBF877CE7}" type="sibTrans" cxnId="{F9ECF350-85D4-4556-B8F6-3FF700CBF6EC}">
      <dgm:prSet/>
      <dgm:spPr/>
      <dgm:t>
        <a:bodyPr/>
        <a:lstStyle/>
        <a:p>
          <a:endParaRPr lang="fr-FR"/>
        </a:p>
      </dgm:t>
    </dgm:pt>
    <dgm:pt modelId="{78BEBF26-F17E-4EFC-BB88-79319B11BC52}">
      <dgm:prSet phldrT="[Texte]"/>
      <dgm:spPr/>
      <dgm:t>
        <a:bodyPr/>
        <a:lstStyle/>
        <a:p>
          <a:r>
            <a:rPr lang="fr-FR" dirty="0"/>
            <a:t>JUGER</a:t>
          </a:r>
        </a:p>
      </dgm:t>
    </dgm:pt>
    <dgm:pt modelId="{00DFC427-EA4C-4F5F-AAF2-5DBFD4D3A929}" type="parTrans" cxnId="{99E26DA7-D75B-42B2-8112-085A85CF80E2}">
      <dgm:prSet/>
      <dgm:spPr/>
      <dgm:t>
        <a:bodyPr/>
        <a:lstStyle/>
        <a:p>
          <a:endParaRPr lang="fr-FR"/>
        </a:p>
      </dgm:t>
    </dgm:pt>
    <dgm:pt modelId="{3FC75D9E-4302-4D98-99CE-42BD49019713}" type="sibTrans" cxnId="{99E26DA7-D75B-42B2-8112-085A85CF80E2}">
      <dgm:prSet/>
      <dgm:spPr/>
      <dgm:t>
        <a:bodyPr/>
        <a:lstStyle/>
        <a:p>
          <a:endParaRPr lang="fr-FR"/>
        </a:p>
      </dgm:t>
    </dgm:pt>
    <dgm:pt modelId="{57669206-75CF-4A0C-9812-D8796F1F55D7}">
      <dgm:prSet phldrT="[Texte]"/>
      <dgm:spPr/>
      <dgm:t>
        <a:bodyPr/>
        <a:lstStyle/>
        <a:p>
          <a:r>
            <a:rPr lang="fr-FR" dirty="0"/>
            <a:t>État des lieux (capacités, compétences, etc.)</a:t>
          </a:r>
        </a:p>
        <a:p>
          <a:endParaRPr lang="fr-FR" dirty="0"/>
        </a:p>
        <a:p>
          <a:r>
            <a:rPr lang="fr-FR" dirty="0"/>
            <a:t>Évolution  </a:t>
          </a:r>
        </a:p>
      </dgm:t>
    </dgm:pt>
    <dgm:pt modelId="{A60F483E-29A7-481C-BBC7-0CDD17DDE385}" type="parTrans" cxnId="{33C5BE9E-8EA7-49BC-9AFA-3125A36FD25B}">
      <dgm:prSet/>
      <dgm:spPr/>
      <dgm:t>
        <a:bodyPr/>
        <a:lstStyle/>
        <a:p>
          <a:endParaRPr lang="fr-FR"/>
        </a:p>
      </dgm:t>
    </dgm:pt>
    <dgm:pt modelId="{C2C030FC-7AB5-48B2-BD62-F73DF5A3A34D}" type="sibTrans" cxnId="{33C5BE9E-8EA7-49BC-9AFA-3125A36FD25B}">
      <dgm:prSet/>
      <dgm:spPr/>
      <dgm:t>
        <a:bodyPr/>
        <a:lstStyle/>
        <a:p>
          <a:endParaRPr lang="fr-FR"/>
        </a:p>
      </dgm:t>
    </dgm:pt>
    <dgm:pt modelId="{407CBD7C-2ABF-4169-9250-897271FCED42}">
      <dgm:prSet phldrT="[Texte]"/>
      <dgm:spPr/>
      <dgm:t>
        <a:bodyPr/>
        <a:lstStyle/>
        <a:p>
          <a:r>
            <a:rPr lang="fr-FR" dirty="0"/>
            <a:t>DÉCIDER </a:t>
          </a:r>
        </a:p>
      </dgm:t>
    </dgm:pt>
    <dgm:pt modelId="{7FE30E5F-829D-4694-BA5B-4299D631DB8D}" type="parTrans" cxnId="{4A1C6DAB-BCAF-43E0-A418-C723B61729F5}">
      <dgm:prSet/>
      <dgm:spPr/>
      <dgm:t>
        <a:bodyPr/>
        <a:lstStyle/>
        <a:p>
          <a:endParaRPr lang="fr-FR"/>
        </a:p>
      </dgm:t>
    </dgm:pt>
    <dgm:pt modelId="{710DB100-B973-4883-97CE-2891DA77E19C}" type="sibTrans" cxnId="{4A1C6DAB-BCAF-43E0-A418-C723B61729F5}">
      <dgm:prSet/>
      <dgm:spPr/>
      <dgm:t>
        <a:bodyPr/>
        <a:lstStyle/>
        <a:p>
          <a:endParaRPr lang="fr-FR"/>
        </a:p>
      </dgm:t>
    </dgm:pt>
    <dgm:pt modelId="{1BFEA72A-39DF-4DBE-A916-B8657E9447C6}">
      <dgm:prSet phldrT="[Texte]"/>
      <dgm:spPr/>
      <dgm:t>
        <a:bodyPr/>
        <a:lstStyle/>
        <a:p>
          <a:r>
            <a:rPr lang="fr-FR" dirty="0"/>
            <a:t>(dis)continuité </a:t>
          </a:r>
        </a:p>
        <a:p>
          <a:r>
            <a:rPr lang="fr-FR" dirty="0"/>
            <a:t>régulations</a:t>
          </a:r>
        </a:p>
        <a:p>
          <a:r>
            <a:rPr lang="fr-FR" dirty="0"/>
            <a:t>Solutions</a:t>
          </a:r>
        </a:p>
        <a:p>
          <a:r>
            <a:rPr lang="fr-FR" dirty="0"/>
            <a:t>Notes </a:t>
          </a:r>
        </a:p>
        <a:p>
          <a:r>
            <a:rPr lang="fr-FR" dirty="0"/>
            <a:t>… </a:t>
          </a:r>
        </a:p>
        <a:p>
          <a:r>
            <a:rPr lang="fr-FR" dirty="0"/>
            <a:t>(tenir compte des objectifs) </a:t>
          </a:r>
        </a:p>
      </dgm:t>
    </dgm:pt>
    <dgm:pt modelId="{62E33BD6-E831-4A43-8913-B8BFA28684B6}" type="parTrans" cxnId="{5653D2E2-0CD5-4872-816F-071BB3AC9092}">
      <dgm:prSet/>
      <dgm:spPr/>
      <dgm:t>
        <a:bodyPr/>
        <a:lstStyle/>
        <a:p>
          <a:endParaRPr lang="fr-FR"/>
        </a:p>
      </dgm:t>
    </dgm:pt>
    <dgm:pt modelId="{89BC9740-4B2F-4C6C-8845-5ABE741005DA}" type="sibTrans" cxnId="{5653D2E2-0CD5-4872-816F-071BB3AC9092}">
      <dgm:prSet/>
      <dgm:spPr/>
      <dgm:t>
        <a:bodyPr/>
        <a:lstStyle/>
        <a:p>
          <a:endParaRPr lang="fr-FR"/>
        </a:p>
      </dgm:t>
    </dgm:pt>
    <dgm:pt modelId="{9BAD3A19-E57A-4AFD-A9BD-2ECF2281B0AB}" type="pres">
      <dgm:prSet presAssocID="{48A818F3-0859-4384-8F5B-CE360959B7A0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2BE146F6-1191-4474-BCA6-2478B5CFA0EE}" type="pres">
      <dgm:prSet presAssocID="{67F02C55-83C2-424E-924C-EB836FF1ED9B}" presName="parentText1" presStyleLbl="node1" presStyleIdx="0" presStyleCnt="3">
        <dgm:presLayoutVars>
          <dgm:chMax/>
          <dgm:chPref val="3"/>
          <dgm:bulletEnabled val="1"/>
        </dgm:presLayoutVars>
      </dgm:prSet>
      <dgm:spPr/>
    </dgm:pt>
    <dgm:pt modelId="{C3BD00F5-C71C-4FCA-A3CF-E42AF466E2FC}" type="pres">
      <dgm:prSet presAssocID="{67F02C55-83C2-424E-924C-EB836FF1ED9B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</dgm:pt>
    <dgm:pt modelId="{32A7841F-5F7A-4C10-B381-A292F96E284D}" type="pres">
      <dgm:prSet presAssocID="{78BEBF26-F17E-4EFC-BB88-79319B11BC52}" presName="parentText2" presStyleLbl="node1" presStyleIdx="1" presStyleCnt="3">
        <dgm:presLayoutVars>
          <dgm:chMax/>
          <dgm:chPref val="3"/>
          <dgm:bulletEnabled val="1"/>
        </dgm:presLayoutVars>
      </dgm:prSet>
      <dgm:spPr/>
    </dgm:pt>
    <dgm:pt modelId="{87CCE738-C03D-4189-829A-03A47844DDB9}" type="pres">
      <dgm:prSet presAssocID="{78BEBF26-F17E-4EFC-BB88-79319B11BC52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</dgm:pt>
    <dgm:pt modelId="{CD084C8A-0CB3-449F-A074-36AF4BED135E}" type="pres">
      <dgm:prSet presAssocID="{407CBD7C-2ABF-4169-9250-897271FCED42}" presName="parentText3" presStyleLbl="node1" presStyleIdx="2" presStyleCnt="3">
        <dgm:presLayoutVars>
          <dgm:chMax/>
          <dgm:chPref val="3"/>
          <dgm:bulletEnabled val="1"/>
        </dgm:presLayoutVars>
      </dgm:prSet>
      <dgm:spPr/>
    </dgm:pt>
    <dgm:pt modelId="{9D92EAC1-7CEB-4391-8031-85AB3A61A837}" type="pres">
      <dgm:prSet presAssocID="{407CBD7C-2ABF-4169-9250-897271FCED42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F0E28602-ABB1-4FF3-A2C4-797DE04B94A3}" type="presOf" srcId="{C5E072B5-BE7A-4ED9-8AB9-61F8CCC8CCB2}" destId="{C3BD00F5-C71C-4FCA-A3CF-E42AF466E2FC}" srcOrd="0" destOrd="0" presId="urn:microsoft.com/office/officeart/2009/3/layout/IncreasingArrowsProcess"/>
    <dgm:cxn modelId="{C63BDF0B-A894-473F-973A-3DB726925CF9}" type="presOf" srcId="{1BFEA72A-39DF-4DBE-A916-B8657E9447C6}" destId="{9D92EAC1-7CEB-4391-8031-85AB3A61A837}" srcOrd="0" destOrd="0" presId="urn:microsoft.com/office/officeart/2009/3/layout/IncreasingArrowsProcess"/>
    <dgm:cxn modelId="{05F6870D-EAD2-44FF-9BE6-A41990A67A9B}" type="presOf" srcId="{407CBD7C-2ABF-4169-9250-897271FCED42}" destId="{CD084C8A-0CB3-449F-A074-36AF4BED135E}" srcOrd="0" destOrd="0" presId="urn:microsoft.com/office/officeart/2009/3/layout/IncreasingArrowsProcess"/>
    <dgm:cxn modelId="{6A9AA528-215A-485E-966B-393BCBA2D93B}" type="presOf" srcId="{48A818F3-0859-4384-8F5B-CE360959B7A0}" destId="{9BAD3A19-E57A-4AFD-A9BD-2ECF2281B0AB}" srcOrd="0" destOrd="0" presId="urn:microsoft.com/office/officeart/2009/3/layout/IncreasingArrowsProcess"/>
    <dgm:cxn modelId="{82442D5B-F9AB-463F-B501-6AFE871EA60A}" type="presOf" srcId="{78BEBF26-F17E-4EFC-BB88-79319B11BC52}" destId="{32A7841F-5F7A-4C10-B381-A292F96E284D}" srcOrd="0" destOrd="0" presId="urn:microsoft.com/office/officeart/2009/3/layout/IncreasingArrowsProcess"/>
    <dgm:cxn modelId="{F9ECF350-85D4-4556-B8F6-3FF700CBF6EC}" srcId="{67F02C55-83C2-424E-924C-EB836FF1ED9B}" destId="{C5E072B5-BE7A-4ED9-8AB9-61F8CCC8CCB2}" srcOrd="0" destOrd="0" parTransId="{E08C2522-4CE1-46CE-8887-7A69CB32920B}" sibTransId="{4F1D0DCC-F7D4-4671-8451-BA6FBF877CE7}"/>
    <dgm:cxn modelId="{D2F34975-7470-41C3-8AC7-149F24CBF995}" type="presOf" srcId="{67F02C55-83C2-424E-924C-EB836FF1ED9B}" destId="{2BE146F6-1191-4474-BCA6-2478B5CFA0EE}" srcOrd="0" destOrd="0" presId="urn:microsoft.com/office/officeart/2009/3/layout/IncreasingArrowsProcess"/>
    <dgm:cxn modelId="{1E50477E-076D-4E6C-9929-5D7E9A46F999}" type="presOf" srcId="{57669206-75CF-4A0C-9812-D8796F1F55D7}" destId="{87CCE738-C03D-4189-829A-03A47844DDB9}" srcOrd="0" destOrd="0" presId="urn:microsoft.com/office/officeart/2009/3/layout/IncreasingArrowsProcess"/>
    <dgm:cxn modelId="{33C5BE9E-8EA7-49BC-9AFA-3125A36FD25B}" srcId="{78BEBF26-F17E-4EFC-BB88-79319B11BC52}" destId="{57669206-75CF-4A0C-9812-D8796F1F55D7}" srcOrd="0" destOrd="0" parTransId="{A60F483E-29A7-481C-BBC7-0CDD17DDE385}" sibTransId="{C2C030FC-7AB5-48B2-BD62-F73DF5A3A34D}"/>
    <dgm:cxn modelId="{99E26DA7-D75B-42B2-8112-085A85CF80E2}" srcId="{48A818F3-0859-4384-8F5B-CE360959B7A0}" destId="{78BEBF26-F17E-4EFC-BB88-79319B11BC52}" srcOrd="1" destOrd="0" parTransId="{00DFC427-EA4C-4F5F-AAF2-5DBFD4D3A929}" sibTransId="{3FC75D9E-4302-4D98-99CE-42BD49019713}"/>
    <dgm:cxn modelId="{4A1C6DAB-BCAF-43E0-A418-C723B61729F5}" srcId="{48A818F3-0859-4384-8F5B-CE360959B7A0}" destId="{407CBD7C-2ABF-4169-9250-897271FCED42}" srcOrd="2" destOrd="0" parTransId="{7FE30E5F-829D-4694-BA5B-4299D631DB8D}" sibTransId="{710DB100-B973-4883-97CE-2891DA77E19C}"/>
    <dgm:cxn modelId="{3B1AA9C7-797A-4DEC-87A8-DDA13148AE6A}" srcId="{48A818F3-0859-4384-8F5B-CE360959B7A0}" destId="{67F02C55-83C2-424E-924C-EB836FF1ED9B}" srcOrd="0" destOrd="0" parTransId="{C938559B-38EE-4D92-9FAC-44E6D143C01F}" sibTransId="{41C82766-1C85-4080-AD8E-1BB3B3FD7257}"/>
    <dgm:cxn modelId="{5653D2E2-0CD5-4872-816F-071BB3AC9092}" srcId="{407CBD7C-2ABF-4169-9250-897271FCED42}" destId="{1BFEA72A-39DF-4DBE-A916-B8657E9447C6}" srcOrd="0" destOrd="0" parTransId="{62E33BD6-E831-4A43-8913-B8BFA28684B6}" sibTransId="{89BC9740-4B2F-4C6C-8845-5ABE741005DA}"/>
    <dgm:cxn modelId="{9D70428E-9D0C-4B87-BF96-D554C2086458}" type="presParOf" srcId="{9BAD3A19-E57A-4AFD-A9BD-2ECF2281B0AB}" destId="{2BE146F6-1191-4474-BCA6-2478B5CFA0EE}" srcOrd="0" destOrd="0" presId="urn:microsoft.com/office/officeart/2009/3/layout/IncreasingArrowsProcess"/>
    <dgm:cxn modelId="{E2937820-5640-4CDB-A10D-E91C1772AAFC}" type="presParOf" srcId="{9BAD3A19-E57A-4AFD-A9BD-2ECF2281B0AB}" destId="{C3BD00F5-C71C-4FCA-A3CF-E42AF466E2FC}" srcOrd="1" destOrd="0" presId="urn:microsoft.com/office/officeart/2009/3/layout/IncreasingArrowsProcess"/>
    <dgm:cxn modelId="{C7290838-6B10-4DD9-AF29-29ABCCDD8B87}" type="presParOf" srcId="{9BAD3A19-E57A-4AFD-A9BD-2ECF2281B0AB}" destId="{32A7841F-5F7A-4C10-B381-A292F96E284D}" srcOrd="2" destOrd="0" presId="urn:microsoft.com/office/officeart/2009/3/layout/IncreasingArrowsProcess"/>
    <dgm:cxn modelId="{CFFF1541-A05B-4D50-A164-332CFEA2961B}" type="presParOf" srcId="{9BAD3A19-E57A-4AFD-A9BD-2ECF2281B0AB}" destId="{87CCE738-C03D-4189-829A-03A47844DDB9}" srcOrd="3" destOrd="0" presId="urn:microsoft.com/office/officeart/2009/3/layout/IncreasingArrowsProcess"/>
    <dgm:cxn modelId="{E4AD013B-C44E-4C31-BBCC-FE750EA5F5EF}" type="presParOf" srcId="{9BAD3A19-E57A-4AFD-A9BD-2ECF2281B0AB}" destId="{CD084C8A-0CB3-449F-A074-36AF4BED135E}" srcOrd="4" destOrd="0" presId="urn:microsoft.com/office/officeart/2009/3/layout/IncreasingArrowsProcess"/>
    <dgm:cxn modelId="{5D31A987-CC29-4905-A13E-D3F85656684F}" type="presParOf" srcId="{9BAD3A19-E57A-4AFD-A9BD-2ECF2281B0AB}" destId="{9D92EAC1-7CEB-4391-8031-85AB3A61A837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9430373-438C-4AD2-9B26-6E3CDC52A50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781585F-6880-42B6-8886-1018CDE00C53}">
      <dgm:prSet phldrT="[Texte]"/>
      <dgm:spPr/>
      <dgm:t>
        <a:bodyPr/>
        <a:lstStyle/>
        <a:p>
          <a:r>
            <a:rPr lang="fr-FR" dirty="0"/>
            <a:t>Évaluation </a:t>
          </a:r>
        </a:p>
      </dgm:t>
    </dgm:pt>
    <dgm:pt modelId="{0FEB950C-B4C9-47AE-A3E2-D197FB5B3561}" type="parTrans" cxnId="{E54DEEC8-9E9D-490A-8202-DB5E3ECB2AB8}">
      <dgm:prSet/>
      <dgm:spPr/>
      <dgm:t>
        <a:bodyPr/>
        <a:lstStyle/>
        <a:p>
          <a:endParaRPr lang="fr-FR"/>
        </a:p>
      </dgm:t>
    </dgm:pt>
    <dgm:pt modelId="{0CDCCA81-C628-4104-AB9D-70450210C1FD}" type="sibTrans" cxnId="{E54DEEC8-9E9D-490A-8202-DB5E3ECB2AB8}">
      <dgm:prSet/>
      <dgm:spPr/>
      <dgm:t>
        <a:bodyPr/>
        <a:lstStyle/>
        <a:p>
          <a:endParaRPr lang="fr-FR"/>
        </a:p>
      </dgm:t>
    </dgm:pt>
    <dgm:pt modelId="{DDC0360B-EA1F-487F-91EC-2C5E41BF5EFD}">
      <dgm:prSet phldrT="[Texte]"/>
      <dgm:spPr/>
      <dgm:t>
        <a:bodyPr/>
        <a:lstStyle/>
        <a:p>
          <a:r>
            <a:rPr lang="fr-FR" dirty="0"/>
            <a:t>Diagnostique (État des lieux) </a:t>
          </a:r>
        </a:p>
      </dgm:t>
    </dgm:pt>
    <dgm:pt modelId="{2176A27D-09C6-4737-A01F-DB1367B59E02}" type="parTrans" cxnId="{A9F5F690-AB7A-49A3-80A9-587681DA467E}">
      <dgm:prSet/>
      <dgm:spPr/>
      <dgm:t>
        <a:bodyPr/>
        <a:lstStyle/>
        <a:p>
          <a:endParaRPr lang="fr-FR"/>
        </a:p>
      </dgm:t>
    </dgm:pt>
    <dgm:pt modelId="{257400CB-FCCE-44A2-8CE7-E14747E6BD82}" type="sibTrans" cxnId="{A9F5F690-AB7A-49A3-80A9-587681DA467E}">
      <dgm:prSet/>
      <dgm:spPr/>
      <dgm:t>
        <a:bodyPr/>
        <a:lstStyle/>
        <a:p>
          <a:endParaRPr lang="fr-FR"/>
        </a:p>
      </dgm:t>
    </dgm:pt>
    <dgm:pt modelId="{B619C210-E58D-4E53-93D0-36143FF8D22C}">
      <dgm:prSet phldrT="[Texte]"/>
      <dgm:spPr/>
      <dgm:t>
        <a:bodyPr/>
        <a:lstStyle/>
        <a:p>
          <a:r>
            <a:rPr lang="fr-FR" dirty="0"/>
            <a:t>Formative (Évaluer le progrès des apprenants)  </a:t>
          </a:r>
        </a:p>
      </dgm:t>
    </dgm:pt>
    <dgm:pt modelId="{7870590D-B718-41DB-BB44-9853F3DFEDCF}" type="parTrans" cxnId="{DCDD17D6-04C7-43E0-8DDF-9F04105A052C}">
      <dgm:prSet/>
      <dgm:spPr/>
      <dgm:t>
        <a:bodyPr/>
        <a:lstStyle/>
        <a:p>
          <a:endParaRPr lang="fr-FR"/>
        </a:p>
      </dgm:t>
    </dgm:pt>
    <dgm:pt modelId="{1D6776C9-6EC0-4357-A427-CA11D341D91C}" type="sibTrans" cxnId="{DCDD17D6-04C7-43E0-8DDF-9F04105A052C}">
      <dgm:prSet/>
      <dgm:spPr/>
      <dgm:t>
        <a:bodyPr/>
        <a:lstStyle/>
        <a:p>
          <a:endParaRPr lang="fr-FR"/>
        </a:p>
      </dgm:t>
    </dgm:pt>
    <dgm:pt modelId="{77A5AB8D-3C7C-45EE-BD3D-4672B8120813}">
      <dgm:prSet phldrT="[Texte]"/>
      <dgm:spPr/>
      <dgm:t>
        <a:bodyPr/>
        <a:lstStyle/>
        <a:p>
          <a:r>
            <a:rPr lang="fr-FR" dirty="0"/>
            <a:t>Sommative (Sélectionner, certifier, attester) </a:t>
          </a:r>
        </a:p>
      </dgm:t>
    </dgm:pt>
    <dgm:pt modelId="{B747CF80-5AA9-4F34-BD99-3B7EA9D26F7D}" type="parTrans" cxnId="{BFC31168-95C7-49B7-8C39-5EF9F7A54F52}">
      <dgm:prSet/>
      <dgm:spPr/>
      <dgm:t>
        <a:bodyPr/>
        <a:lstStyle/>
        <a:p>
          <a:endParaRPr lang="fr-FR"/>
        </a:p>
      </dgm:t>
    </dgm:pt>
    <dgm:pt modelId="{B19F759A-F46F-44A3-8101-FE3064D43870}" type="sibTrans" cxnId="{BFC31168-95C7-49B7-8C39-5EF9F7A54F52}">
      <dgm:prSet/>
      <dgm:spPr/>
      <dgm:t>
        <a:bodyPr/>
        <a:lstStyle/>
        <a:p>
          <a:endParaRPr lang="fr-FR"/>
        </a:p>
      </dgm:t>
    </dgm:pt>
    <dgm:pt modelId="{DDC79980-0290-4871-8FB8-3D6024E21237}" type="pres">
      <dgm:prSet presAssocID="{79430373-438C-4AD2-9B26-6E3CDC52A5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DA7CA5C-4B39-4628-AA46-13C7DB9B4814}" type="pres">
      <dgm:prSet presAssocID="{8781585F-6880-42B6-8886-1018CDE00C53}" presName="hierRoot1" presStyleCnt="0">
        <dgm:presLayoutVars>
          <dgm:hierBranch val="init"/>
        </dgm:presLayoutVars>
      </dgm:prSet>
      <dgm:spPr/>
    </dgm:pt>
    <dgm:pt modelId="{ECBA65C3-75B5-4923-B372-54C6284FA173}" type="pres">
      <dgm:prSet presAssocID="{8781585F-6880-42B6-8886-1018CDE00C53}" presName="rootComposite1" presStyleCnt="0"/>
      <dgm:spPr/>
    </dgm:pt>
    <dgm:pt modelId="{03795AF7-6FAA-4F8B-B9CB-EC76134DE48F}" type="pres">
      <dgm:prSet presAssocID="{8781585F-6880-42B6-8886-1018CDE00C53}" presName="rootText1" presStyleLbl="node0" presStyleIdx="0" presStyleCnt="1">
        <dgm:presLayoutVars>
          <dgm:chPref val="3"/>
        </dgm:presLayoutVars>
      </dgm:prSet>
      <dgm:spPr/>
    </dgm:pt>
    <dgm:pt modelId="{BD4E4D05-F4E9-41E7-AB45-FF89B09AC4E4}" type="pres">
      <dgm:prSet presAssocID="{8781585F-6880-42B6-8886-1018CDE00C53}" presName="rootConnector1" presStyleLbl="node1" presStyleIdx="0" presStyleCnt="0"/>
      <dgm:spPr/>
    </dgm:pt>
    <dgm:pt modelId="{EA005D3D-CF7B-49C8-91F0-0A0FD957218A}" type="pres">
      <dgm:prSet presAssocID="{8781585F-6880-42B6-8886-1018CDE00C53}" presName="hierChild2" presStyleCnt="0"/>
      <dgm:spPr/>
    </dgm:pt>
    <dgm:pt modelId="{71EA7DCE-45EB-458F-AF52-0C3D32C8A708}" type="pres">
      <dgm:prSet presAssocID="{2176A27D-09C6-4737-A01F-DB1367B59E02}" presName="Name37" presStyleLbl="parChTrans1D2" presStyleIdx="0" presStyleCnt="3"/>
      <dgm:spPr/>
    </dgm:pt>
    <dgm:pt modelId="{03D45950-D277-4519-9D77-81E13536D2D5}" type="pres">
      <dgm:prSet presAssocID="{DDC0360B-EA1F-487F-91EC-2C5E41BF5EFD}" presName="hierRoot2" presStyleCnt="0">
        <dgm:presLayoutVars>
          <dgm:hierBranch val="init"/>
        </dgm:presLayoutVars>
      </dgm:prSet>
      <dgm:spPr/>
    </dgm:pt>
    <dgm:pt modelId="{9825206C-0991-4CA4-B9F9-BADE5FC68FE0}" type="pres">
      <dgm:prSet presAssocID="{DDC0360B-EA1F-487F-91EC-2C5E41BF5EFD}" presName="rootComposite" presStyleCnt="0"/>
      <dgm:spPr/>
    </dgm:pt>
    <dgm:pt modelId="{F8D57614-6DE1-4B67-8792-F85E7BF9A00B}" type="pres">
      <dgm:prSet presAssocID="{DDC0360B-EA1F-487F-91EC-2C5E41BF5EFD}" presName="rootText" presStyleLbl="node2" presStyleIdx="0" presStyleCnt="3">
        <dgm:presLayoutVars>
          <dgm:chPref val="3"/>
        </dgm:presLayoutVars>
      </dgm:prSet>
      <dgm:spPr/>
    </dgm:pt>
    <dgm:pt modelId="{AA4FFEDC-DB41-448D-82FC-D8AA88934606}" type="pres">
      <dgm:prSet presAssocID="{DDC0360B-EA1F-487F-91EC-2C5E41BF5EFD}" presName="rootConnector" presStyleLbl="node2" presStyleIdx="0" presStyleCnt="3"/>
      <dgm:spPr/>
    </dgm:pt>
    <dgm:pt modelId="{15443B99-732C-4FA9-98ED-A72D2F5FBD50}" type="pres">
      <dgm:prSet presAssocID="{DDC0360B-EA1F-487F-91EC-2C5E41BF5EFD}" presName="hierChild4" presStyleCnt="0"/>
      <dgm:spPr/>
    </dgm:pt>
    <dgm:pt modelId="{21D1F642-F3C2-4161-8AA8-2322BAAC99E1}" type="pres">
      <dgm:prSet presAssocID="{DDC0360B-EA1F-487F-91EC-2C5E41BF5EFD}" presName="hierChild5" presStyleCnt="0"/>
      <dgm:spPr/>
    </dgm:pt>
    <dgm:pt modelId="{06D6D34C-E6E4-4BC0-82EB-3DC84E6B2A32}" type="pres">
      <dgm:prSet presAssocID="{7870590D-B718-41DB-BB44-9853F3DFEDCF}" presName="Name37" presStyleLbl="parChTrans1D2" presStyleIdx="1" presStyleCnt="3"/>
      <dgm:spPr/>
    </dgm:pt>
    <dgm:pt modelId="{C7A9334C-48B3-43CB-876F-5188EA131294}" type="pres">
      <dgm:prSet presAssocID="{B619C210-E58D-4E53-93D0-36143FF8D22C}" presName="hierRoot2" presStyleCnt="0">
        <dgm:presLayoutVars>
          <dgm:hierBranch val="init"/>
        </dgm:presLayoutVars>
      </dgm:prSet>
      <dgm:spPr/>
    </dgm:pt>
    <dgm:pt modelId="{647910B0-98B2-4089-A47D-5E432AF48BE8}" type="pres">
      <dgm:prSet presAssocID="{B619C210-E58D-4E53-93D0-36143FF8D22C}" presName="rootComposite" presStyleCnt="0"/>
      <dgm:spPr/>
    </dgm:pt>
    <dgm:pt modelId="{571A934B-6A77-4AC7-9C60-7E5AC6D7B8C5}" type="pres">
      <dgm:prSet presAssocID="{B619C210-E58D-4E53-93D0-36143FF8D22C}" presName="rootText" presStyleLbl="node2" presStyleIdx="1" presStyleCnt="3">
        <dgm:presLayoutVars>
          <dgm:chPref val="3"/>
        </dgm:presLayoutVars>
      </dgm:prSet>
      <dgm:spPr/>
    </dgm:pt>
    <dgm:pt modelId="{2712F02F-1C26-49AE-ADCA-A3E7C95117D6}" type="pres">
      <dgm:prSet presAssocID="{B619C210-E58D-4E53-93D0-36143FF8D22C}" presName="rootConnector" presStyleLbl="node2" presStyleIdx="1" presStyleCnt="3"/>
      <dgm:spPr/>
    </dgm:pt>
    <dgm:pt modelId="{9D8B6910-8E57-4A74-A20F-F635D8FB444E}" type="pres">
      <dgm:prSet presAssocID="{B619C210-E58D-4E53-93D0-36143FF8D22C}" presName="hierChild4" presStyleCnt="0"/>
      <dgm:spPr/>
    </dgm:pt>
    <dgm:pt modelId="{F835223C-BCF8-4143-BCD3-71102F3A4A09}" type="pres">
      <dgm:prSet presAssocID="{B619C210-E58D-4E53-93D0-36143FF8D22C}" presName="hierChild5" presStyleCnt="0"/>
      <dgm:spPr/>
    </dgm:pt>
    <dgm:pt modelId="{B29CACCF-8C56-4B94-99C6-B5452DB02024}" type="pres">
      <dgm:prSet presAssocID="{B747CF80-5AA9-4F34-BD99-3B7EA9D26F7D}" presName="Name37" presStyleLbl="parChTrans1D2" presStyleIdx="2" presStyleCnt="3"/>
      <dgm:spPr/>
    </dgm:pt>
    <dgm:pt modelId="{33773CAA-4BF5-44A8-907C-ACAE6D4F77BA}" type="pres">
      <dgm:prSet presAssocID="{77A5AB8D-3C7C-45EE-BD3D-4672B8120813}" presName="hierRoot2" presStyleCnt="0">
        <dgm:presLayoutVars>
          <dgm:hierBranch val="init"/>
        </dgm:presLayoutVars>
      </dgm:prSet>
      <dgm:spPr/>
    </dgm:pt>
    <dgm:pt modelId="{C63360E0-8BBF-4927-BFD6-C87F15EA8464}" type="pres">
      <dgm:prSet presAssocID="{77A5AB8D-3C7C-45EE-BD3D-4672B8120813}" presName="rootComposite" presStyleCnt="0"/>
      <dgm:spPr/>
    </dgm:pt>
    <dgm:pt modelId="{007D0676-218D-450D-B916-F4B102CD5F82}" type="pres">
      <dgm:prSet presAssocID="{77A5AB8D-3C7C-45EE-BD3D-4672B8120813}" presName="rootText" presStyleLbl="node2" presStyleIdx="2" presStyleCnt="3">
        <dgm:presLayoutVars>
          <dgm:chPref val="3"/>
        </dgm:presLayoutVars>
      </dgm:prSet>
      <dgm:spPr/>
    </dgm:pt>
    <dgm:pt modelId="{B6F854ED-DCA4-464A-B47B-101CEF7C5B1B}" type="pres">
      <dgm:prSet presAssocID="{77A5AB8D-3C7C-45EE-BD3D-4672B8120813}" presName="rootConnector" presStyleLbl="node2" presStyleIdx="2" presStyleCnt="3"/>
      <dgm:spPr/>
    </dgm:pt>
    <dgm:pt modelId="{98B95D6A-EE0D-415F-B17F-C887FC522E4F}" type="pres">
      <dgm:prSet presAssocID="{77A5AB8D-3C7C-45EE-BD3D-4672B8120813}" presName="hierChild4" presStyleCnt="0"/>
      <dgm:spPr/>
    </dgm:pt>
    <dgm:pt modelId="{37F82E33-7693-4D8F-BE58-0565CF2C7DF6}" type="pres">
      <dgm:prSet presAssocID="{77A5AB8D-3C7C-45EE-BD3D-4672B8120813}" presName="hierChild5" presStyleCnt="0"/>
      <dgm:spPr/>
    </dgm:pt>
    <dgm:pt modelId="{058EA08E-1B93-41A1-B978-9E17A7BECDBB}" type="pres">
      <dgm:prSet presAssocID="{8781585F-6880-42B6-8886-1018CDE00C53}" presName="hierChild3" presStyleCnt="0"/>
      <dgm:spPr/>
    </dgm:pt>
  </dgm:ptLst>
  <dgm:cxnLst>
    <dgm:cxn modelId="{9C44CB3C-CEC3-4660-9A8B-1370FA1FA7AC}" type="presOf" srcId="{2176A27D-09C6-4737-A01F-DB1367B59E02}" destId="{71EA7DCE-45EB-458F-AF52-0C3D32C8A708}" srcOrd="0" destOrd="0" presId="urn:microsoft.com/office/officeart/2005/8/layout/orgChart1"/>
    <dgm:cxn modelId="{BFC31168-95C7-49B7-8C39-5EF9F7A54F52}" srcId="{8781585F-6880-42B6-8886-1018CDE00C53}" destId="{77A5AB8D-3C7C-45EE-BD3D-4672B8120813}" srcOrd="2" destOrd="0" parTransId="{B747CF80-5AA9-4F34-BD99-3B7EA9D26F7D}" sibTransId="{B19F759A-F46F-44A3-8101-FE3064D43870}"/>
    <dgm:cxn modelId="{9458924F-6204-40F9-A905-D375559D44DC}" type="presOf" srcId="{B619C210-E58D-4E53-93D0-36143FF8D22C}" destId="{2712F02F-1C26-49AE-ADCA-A3E7C95117D6}" srcOrd="1" destOrd="0" presId="urn:microsoft.com/office/officeart/2005/8/layout/orgChart1"/>
    <dgm:cxn modelId="{558F6772-ED2D-4C44-9F77-9E8DA1F877EC}" type="presOf" srcId="{DDC0360B-EA1F-487F-91EC-2C5E41BF5EFD}" destId="{AA4FFEDC-DB41-448D-82FC-D8AA88934606}" srcOrd="1" destOrd="0" presId="urn:microsoft.com/office/officeart/2005/8/layout/orgChart1"/>
    <dgm:cxn modelId="{7E846E75-BA11-466B-8354-6AA17A383978}" type="presOf" srcId="{8781585F-6880-42B6-8886-1018CDE00C53}" destId="{BD4E4D05-F4E9-41E7-AB45-FF89B09AC4E4}" srcOrd="1" destOrd="0" presId="urn:microsoft.com/office/officeart/2005/8/layout/orgChart1"/>
    <dgm:cxn modelId="{07FA9879-912F-41C6-87C7-FC30CCF8F10A}" type="presOf" srcId="{77A5AB8D-3C7C-45EE-BD3D-4672B8120813}" destId="{B6F854ED-DCA4-464A-B47B-101CEF7C5B1B}" srcOrd="1" destOrd="0" presId="urn:microsoft.com/office/officeart/2005/8/layout/orgChart1"/>
    <dgm:cxn modelId="{BC06DE84-4EEF-4F89-B102-6C04E4B403C8}" type="presOf" srcId="{B747CF80-5AA9-4F34-BD99-3B7EA9D26F7D}" destId="{B29CACCF-8C56-4B94-99C6-B5452DB02024}" srcOrd="0" destOrd="0" presId="urn:microsoft.com/office/officeart/2005/8/layout/orgChart1"/>
    <dgm:cxn modelId="{A9F5F690-AB7A-49A3-80A9-587681DA467E}" srcId="{8781585F-6880-42B6-8886-1018CDE00C53}" destId="{DDC0360B-EA1F-487F-91EC-2C5E41BF5EFD}" srcOrd="0" destOrd="0" parTransId="{2176A27D-09C6-4737-A01F-DB1367B59E02}" sibTransId="{257400CB-FCCE-44A2-8CE7-E14747E6BD82}"/>
    <dgm:cxn modelId="{85C41E91-DBF3-49FA-96FA-FB3C36E0C9D5}" type="presOf" srcId="{8781585F-6880-42B6-8886-1018CDE00C53}" destId="{03795AF7-6FAA-4F8B-B9CB-EC76134DE48F}" srcOrd="0" destOrd="0" presId="urn:microsoft.com/office/officeart/2005/8/layout/orgChart1"/>
    <dgm:cxn modelId="{D62CABA1-3DC0-472C-BFF0-D91F18E0D2E4}" type="presOf" srcId="{B619C210-E58D-4E53-93D0-36143FF8D22C}" destId="{571A934B-6A77-4AC7-9C60-7E5AC6D7B8C5}" srcOrd="0" destOrd="0" presId="urn:microsoft.com/office/officeart/2005/8/layout/orgChart1"/>
    <dgm:cxn modelId="{E54DEEC8-9E9D-490A-8202-DB5E3ECB2AB8}" srcId="{79430373-438C-4AD2-9B26-6E3CDC52A50F}" destId="{8781585F-6880-42B6-8886-1018CDE00C53}" srcOrd="0" destOrd="0" parTransId="{0FEB950C-B4C9-47AE-A3E2-D197FB5B3561}" sibTransId="{0CDCCA81-C628-4104-AB9D-70450210C1FD}"/>
    <dgm:cxn modelId="{DCDD17D6-04C7-43E0-8DDF-9F04105A052C}" srcId="{8781585F-6880-42B6-8886-1018CDE00C53}" destId="{B619C210-E58D-4E53-93D0-36143FF8D22C}" srcOrd="1" destOrd="0" parTransId="{7870590D-B718-41DB-BB44-9853F3DFEDCF}" sibTransId="{1D6776C9-6EC0-4357-A427-CA11D341D91C}"/>
    <dgm:cxn modelId="{9D0E8FDE-70E1-448D-9437-26ED7418F7B1}" type="presOf" srcId="{79430373-438C-4AD2-9B26-6E3CDC52A50F}" destId="{DDC79980-0290-4871-8FB8-3D6024E21237}" srcOrd="0" destOrd="0" presId="urn:microsoft.com/office/officeart/2005/8/layout/orgChart1"/>
    <dgm:cxn modelId="{BD1E4BEC-35EB-470C-BFF1-FD3BD793FC2A}" type="presOf" srcId="{7870590D-B718-41DB-BB44-9853F3DFEDCF}" destId="{06D6D34C-E6E4-4BC0-82EB-3DC84E6B2A32}" srcOrd="0" destOrd="0" presId="urn:microsoft.com/office/officeart/2005/8/layout/orgChart1"/>
    <dgm:cxn modelId="{AFF127EF-178D-41E0-9491-DB6EFC7F7809}" type="presOf" srcId="{77A5AB8D-3C7C-45EE-BD3D-4672B8120813}" destId="{007D0676-218D-450D-B916-F4B102CD5F82}" srcOrd="0" destOrd="0" presId="urn:microsoft.com/office/officeart/2005/8/layout/orgChart1"/>
    <dgm:cxn modelId="{1FD09EFE-291A-420A-9B7E-DA7130FCE39F}" type="presOf" srcId="{DDC0360B-EA1F-487F-91EC-2C5E41BF5EFD}" destId="{F8D57614-6DE1-4B67-8792-F85E7BF9A00B}" srcOrd="0" destOrd="0" presId="urn:microsoft.com/office/officeart/2005/8/layout/orgChart1"/>
    <dgm:cxn modelId="{D15AC0A7-B370-4111-B89C-BCCCBF7D2F14}" type="presParOf" srcId="{DDC79980-0290-4871-8FB8-3D6024E21237}" destId="{5DA7CA5C-4B39-4628-AA46-13C7DB9B4814}" srcOrd="0" destOrd="0" presId="urn:microsoft.com/office/officeart/2005/8/layout/orgChart1"/>
    <dgm:cxn modelId="{03C6DB25-B14E-4E9B-BD2B-2BC721072A27}" type="presParOf" srcId="{5DA7CA5C-4B39-4628-AA46-13C7DB9B4814}" destId="{ECBA65C3-75B5-4923-B372-54C6284FA173}" srcOrd="0" destOrd="0" presId="urn:microsoft.com/office/officeart/2005/8/layout/orgChart1"/>
    <dgm:cxn modelId="{56E686A6-D30A-4F3A-B8CD-60EC5E946851}" type="presParOf" srcId="{ECBA65C3-75B5-4923-B372-54C6284FA173}" destId="{03795AF7-6FAA-4F8B-B9CB-EC76134DE48F}" srcOrd="0" destOrd="0" presId="urn:microsoft.com/office/officeart/2005/8/layout/orgChart1"/>
    <dgm:cxn modelId="{442E2547-2DC9-495B-9BF5-118FAE9D03B9}" type="presParOf" srcId="{ECBA65C3-75B5-4923-B372-54C6284FA173}" destId="{BD4E4D05-F4E9-41E7-AB45-FF89B09AC4E4}" srcOrd="1" destOrd="0" presId="urn:microsoft.com/office/officeart/2005/8/layout/orgChart1"/>
    <dgm:cxn modelId="{EBD7AB17-E99A-4D1E-8450-402E3533C35D}" type="presParOf" srcId="{5DA7CA5C-4B39-4628-AA46-13C7DB9B4814}" destId="{EA005D3D-CF7B-49C8-91F0-0A0FD957218A}" srcOrd="1" destOrd="0" presId="urn:microsoft.com/office/officeart/2005/8/layout/orgChart1"/>
    <dgm:cxn modelId="{A43A0F84-8DFD-4B45-953D-C96A0C530A00}" type="presParOf" srcId="{EA005D3D-CF7B-49C8-91F0-0A0FD957218A}" destId="{71EA7DCE-45EB-458F-AF52-0C3D32C8A708}" srcOrd="0" destOrd="0" presId="urn:microsoft.com/office/officeart/2005/8/layout/orgChart1"/>
    <dgm:cxn modelId="{44D13B0C-2C62-45B7-BD15-7E7C9C766361}" type="presParOf" srcId="{EA005D3D-CF7B-49C8-91F0-0A0FD957218A}" destId="{03D45950-D277-4519-9D77-81E13536D2D5}" srcOrd="1" destOrd="0" presId="urn:microsoft.com/office/officeart/2005/8/layout/orgChart1"/>
    <dgm:cxn modelId="{2AEEC64C-FFA8-4E46-B43B-B06B578902F2}" type="presParOf" srcId="{03D45950-D277-4519-9D77-81E13536D2D5}" destId="{9825206C-0991-4CA4-B9F9-BADE5FC68FE0}" srcOrd="0" destOrd="0" presId="urn:microsoft.com/office/officeart/2005/8/layout/orgChart1"/>
    <dgm:cxn modelId="{FCAAD587-F7E9-45E7-B387-0317C0EDF978}" type="presParOf" srcId="{9825206C-0991-4CA4-B9F9-BADE5FC68FE0}" destId="{F8D57614-6DE1-4B67-8792-F85E7BF9A00B}" srcOrd="0" destOrd="0" presId="urn:microsoft.com/office/officeart/2005/8/layout/orgChart1"/>
    <dgm:cxn modelId="{D528F93C-CF34-4ABF-9B44-B4135A5C91DE}" type="presParOf" srcId="{9825206C-0991-4CA4-B9F9-BADE5FC68FE0}" destId="{AA4FFEDC-DB41-448D-82FC-D8AA88934606}" srcOrd="1" destOrd="0" presId="urn:microsoft.com/office/officeart/2005/8/layout/orgChart1"/>
    <dgm:cxn modelId="{6D5C092C-A148-4759-953F-F60F1DC84497}" type="presParOf" srcId="{03D45950-D277-4519-9D77-81E13536D2D5}" destId="{15443B99-732C-4FA9-98ED-A72D2F5FBD50}" srcOrd="1" destOrd="0" presId="urn:microsoft.com/office/officeart/2005/8/layout/orgChart1"/>
    <dgm:cxn modelId="{FC3A07A0-8166-475D-93C7-45FDC238BDDC}" type="presParOf" srcId="{03D45950-D277-4519-9D77-81E13536D2D5}" destId="{21D1F642-F3C2-4161-8AA8-2322BAAC99E1}" srcOrd="2" destOrd="0" presId="urn:microsoft.com/office/officeart/2005/8/layout/orgChart1"/>
    <dgm:cxn modelId="{40429556-09A6-4CAF-8D6C-542B24FCD5CD}" type="presParOf" srcId="{EA005D3D-CF7B-49C8-91F0-0A0FD957218A}" destId="{06D6D34C-E6E4-4BC0-82EB-3DC84E6B2A32}" srcOrd="2" destOrd="0" presId="urn:microsoft.com/office/officeart/2005/8/layout/orgChart1"/>
    <dgm:cxn modelId="{D29B388A-EA6D-401B-8720-E1B336A20D7D}" type="presParOf" srcId="{EA005D3D-CF7B-49C8-91F0-0A0FD957218A}" destId="{C7A9334C-48B3-43CB-876F-5188EA131294}" srcOrd="3" destOrd="0" presId="urn:microsoft.com/office/officeart/2005/8/layout/orgChart1"/>
    <dgm:cxn modelId="{216D9CC3-BD03-4015-9175-C109F9CDF289}" type="presParOf" srcId="{C7A9334C-48B3-43CB-876F-5188EA131294}" destId="{647910B0-98B2-4089-A47D-5E432AF48BE8}" srcOrd="0" destOrd="0" presId="urn:microsoft.com/office/officeart/2005/8/layout/orgChart1"/>
    <dgm:cxn modelId="{2EBB0C58-5F56-435D-948D-CE4B18AA0AB6}" type="presParOf" srcId="{647910B0-98B2-4089-A47D-5E432AF48BE8}" destId="{571A934B-6A77-4AC7-9C60-7E5AC6D7B8C5}" srcOrd="0" destOrd="0" presId="urn:microsoft.com/office/officeart/2005/8/layout/orgChart1"/>
    <dgm:cxn modelId="{005D47DF-AE2D-4EDD-96A2-8FE82A4F6132}" type="presParOf" srcId="{647910B0-98B2-4089-A47D-5E432AF48BE8}" destId="{2712F02F-1C26-49AE-ADCA-A3E7C95117D6}" srcOrd="1" destOrd="0" presId="urn:microsoft.com/office/officeart/2005/8/layout/orgChart1"/>
    <dgm:cxn modelId="{A3D341CA-6B11-443E-BDEF-4F6669C86E3F}" type="presParOf" srcId="{C7A9334C-48B3-43CB-876F-5188EA131294}" destId="{9D8B6910-8E57-4A74-A20F-F635D8FB444E}" srcOrd="1" destOrd="0" presId="urn:microsoft.com/office/officeart/2005/8/layout/orgChart1"/>
    <dgm:cxn modelId="{F3D37DB1-256E-442F-9BAF-5724E280D5CC}" type="presParOf" srcId="{C7A9334C-48B3-43CB-876F-5188EA131294}" destId="{F835223C-BCF8-4143-BCD3-71102F3A4A09}" srcOrd="2" destOrd="0" presId="urn:microsoft.com/office/officeart/2005/8/layout/orgChart1"/>
    <dgm:cxn modelId="{1B2AF756-AF3D-4F06-BF51-FBE71BA8799C}" type="presParOf" srcId="{EA005D3D-CF7B-49C8-91F0-0A0FD957218A}" destId="{B29CACCF-8C56-4B94-99C6-B5452DB02024}" srcOrd="4" destOrd="0" presId="urn:microsoft.com/office/officeart/2005/8/layout/orgChart1"/>
    <dgm:cxn modelId="{55CF1FF6-E593-4D24-ABA8-1CDE3A38F356}" type="presParOf" srcId="{EA005D3D-CF7B-49C8-91F0-0A0FD957218A}" destId="{33773CAA-4BF5-44A8-907C-ACAE6D4F77BA}" srcOrd="5" destOrd="0" presId="urn:microsoft.com/office/officeart/2005/8/layout/orgChart1"/>
    <dgm:cxn modelId="{6578D453-BF2B-4363-9F4D-34439BF66C99}" type="presParOf" srcId="{33773CAA-4BF5-44A8-907C-ACAE6D4F77BA}" destId="{C63360E0-8BBF-4927-BFD6-C87F15EA8464}" srcOrd="0" destOrd="0" presId="urn:microsoft.com/office/officeart/2005/8/layout/orgChart1"/>
    <dgm:cxn modelId="{BD4D6A89-48DC-4C8C-AAF6-A87A17160026}" type="presParOf" srcId="{C63360E0-8BBF-4927-BFD6-C87F15EA8464}" destId="{007D0676-218D-450D-B916-F4B102CD5F82}" srcOrd="0" destOrd="0" presId="urn:microsoft.com/office/officeart/2005/8/layout/orgChart1"/>
    <dgm:cxn modelId="{B5CA6EAB-D662-476F-AB85-DEE2525F50B4}" type="presParOf" srcId="{C63360E0-8BBF-4927-BFD6-C87F15EA8464}" destId="{B6F854ED-DCA4-464A-B47B-101CEF7C5B1B}" srcOrd="1" destOrd="0" presId="urn:microsoft.com/office/officeart/2005/8/layout/orgChart1"/>
    <dgm:cxn modelId="{B86DAD00-B4C0-4805-82D9-5A7C690955BB}" type="presParOf" srcId="{33773CAA-4BF5-44A8-907C-ACAE6D4F77BA}" destId="{98B95D6A-EE0D-415F-B17F-C887FC522E4F}" srcOrd="1" destOrd="0" presId="urn:microsoft.com/office/officeart/2005/8/layout/orgChart1"/>
    <dgm:cxn modelId="{C01792FE-99A2-429C-9595-7ADF7090FC24}" type="presParOf" srcId="{33773CAA-4BF5-44A8-907C-ACAE6D4F77BA}" destId="{37F82E33-7693-4D8F-BE58-0565CF2C7DF6}" srcOrd="2" destOrd="0" presId="urn:microsoft.com/office/officeart/2005/8/layout/orgChart1"/>
    <dgm:cxn modelId="{931EFFA1-305D-479B-8613-925488BA27C4}" type="presParOf" srcId="{5DA7CA5C-4B39-4628-AA46-13C7DB9B4814}" destId="{058EA08E-1B93-41A1-B978-9E17A7BECDB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4B5ADD8-87AA-49FB-8539-796A90F1F58F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EA3B056-B098-424F-B7C6-7B6DE129C58E}">
      <dgm:prSet phldrT="[Texte]"/>
      <dgm:spPr/>
      <dgm:t>
        <a:bodyPr/>
        <a:lstStyle/>
        <a:p>
          <a:r>
            <a:rPr lang="fr-FR" dirty="0"/>
            <a:t>Critères </a:t>
          </a:r>
        </a:p>
      </dgm:t>
    </dgm:pt>
    <dgm:pt modelId="{54FDC7D6-1D93-43FD-A923-C199F643EF53}" type="parTrans" cxnId="{DE9B9AA2-7B11-4FF4-9C94-826E1E722A40}">
      <dgm:prSet/>
      <dgm:spPr/>
      <dgm:t>
        <a:bodyPr/>
        <a:lstStyle/>
        <a:p>
          <a:endParaRPr lang="fr-FR"/>
        </a:p>
      </dgm:t>
    </dgm:pt>
    <dgm:pt modelId="{3B97233A-2132-4B2B-9913-0CED66918745}" type="sibTrans" cxnId="{DE9B9AA2-7B11-4FF4-9C94-826E1E722A40}">
      <dgm:prSet/>
      <dgm:spPr/>
      <dgm:t>
        <a:bodyPr/>
        <a:lstStyle/>
        <a:p>
          <a:endParaRPr lang="fr-FR"/>
        </a:p>
      </dgm:t>
    </dgm:pt>
    <dgm:pt modelId="{D73BA83A-D739-4194-8A98-867A8BF604AC}">
      <dgm:prSet phldrT="[Texte]"/>
      <dgm:spPr/>
      <dgm:t>
        <a:bodyPr/>
        <a:lstStyle/>
        <a:p>
          <a:r>
            <a:rPr lang="fr-FR" dirty="0"/>
            <a:t>Intention (objectifs &amp; instruments bien définis)</a:t>
          </a:r>
        </a:p>
      </dgm:t>
    </dgm:pt>
    <dgm:pt modelId="{AE99191A-2E8B-4181-9185-8428CFF2E166}" type="parTrans" cxnId="{DE6F18D5-1077-4481-AA1C-94DE1416B11E}">
      <dgm:prSet/>
      <dgm:spPr/>
      <dgm:t>
        <a:bodyPr/>
        <a:lstStyle/>
        <a:p>
          <a:endParaRPr lang="fr-FR"/>
        </a:p>
      </dgm:t>
    </dgm:pt>
    <dgm:pt modelId="{305D8EE9-84F7-4CF6-9CC1-79D23BF4499E}" type="sibTrans" cxnId="{DE6F18D5-1077-4481-AA1C-94DE1416B11E}">
      <dgm:prSet/>
      <dgm:spPr/>
      <dgm:t>
        <a:bodyPr/>
        <a:lstStyle/>
        <a:p>
          <a:endParaRPr lang="fr-FR"/>
        </a:p>
      </dgm:t>
    </dgm:pt>
    <dgm:pt modelId="{685D4277-C805-4131-9D24-659D534259CC}">
      <dgm:prSet phldrT="[Texte]"/>
      <dgm:spPr/>
      <dgm:t>
        <a:bodyPr/>
        <a:lstStyle/>
        <a:p>
          <a:r>
            <a:rPr lang="fr-FR" dirty="0"/>
            <a:t>Mesure (quantitative/ qualitative) : identification des besoins</a:t>
          </a:r>
        </a:p>
        <a:p>
          <a:r>
            <a:rPr lang="fr-FR" dirty="0"/>
            <a:t>Recueil de données</a:t>
          </a:r>
        </a:p>
      </dgm:t>
    </dgm:pt>
    <dgm:pt modelId="{D1DE1215-E8C8-4150-BBD4-86FBA312E52C}" type="parTrans" cxnId="{979FF7B8-A06B-4E5F-B3BE-D56F05DBC0C8}">
      <dgm:prSet/>
      <dgm:spPr/>
      <dgm:t>
        <a:bodyPr/>
        <a:lstStyle/>
        <a:p>
          <a:endParaRPr lang="fr-FR"/>
        </a:p>
      </dgm:t>
    </dgm:pt>
    <dgm:pt modelId="{018840BE-0C66-4A1D-A0FC-5713FF989C68}" type="sibTrans" cxnId="{979FF7B8-A06B-4E5F-B3BE-D56F05DBC0C8}">
      <dgm:prSet/>
      <dgm:spPr/>
      <dgm:t>
        <a:bodyPr/>
        <a:lstStyle/>
        <a:p>
          <a:endParaRPr lang="fr-FR"/>
        </a:p>
      </dgm:t>
    </dgm:pt>
    <dgm:pt modelId="{2AC2A9DF-0DDB-41B3-968C-BAC44B59AC7F}">
      <dgm:prSet phldrT="[Texte]"/>
      <dgm:spPr/>
      <dgm:t>
        <a:bodyPr/>
        <a:lstStyle/>
        <a:p>
          <a:r>
            <a:rPr lang="fr-FR" dirty="0"/>
            <a:t>Jugement :</a:t>
          </a:r>
        </a:p>
        <a:p>
          <a:r>
            <a:rPr lang="fr-FR" dirty="0"/>
            <a:t>Compétences &amp; instruments d’évaluation </a:t>
          </a:r>
        </a:p>
      </dgm:t>
    </dgm:pt>
    <dgm:pt modelId="{E59B1056-792B-4886-8540-C1D33E7B8B9F}" type="parTrans" cxnId="{1E81CA98-605C-43A8-84C2-3B3258C08B49}">
      <dgm:prSet/>
      <dgm:spPr/>
      <dgm:t>
        <a:bodyPr/>
        <a:lstStyle/>
        <a:p>
          <a:endParaRPr lang="fr-FR"/>
        </a:p>
      </dgm:t>
    </dgm:pt>
    <dgm:pt modelId="{297BFF45-4865-44A8-A497-033C29F60AAE}" type="sibTrans" cxnId="{1E81CA98-605C-43A8-84C2-3B3258C08B49}">
      <dgm:prSet/>
      <dgm:spPr/>
      <dgm:t>
        <a:bodyPr/>
        <a:lstStyle/>
        <a:p>
          <a:endParaRPr lang="fr-FR"/>
        </a:p>
      </dgm:t>
    </dgm:pt>
    <dgm:pt modelId="{542D472B-C359-4D42-975A-EE07D49B48D9}">
      <dgm:prSet/>
      <dgm:spPr/>
      <dgm:t>
        <a:bodyPr/>
        <a:lstStyle/>
        <a:p>
          <a:r>
            <a:rPr lang="fr-FR" dirty="0"/>
            <a:t>Décision (cristallise objet et objectifs de l’évaluation) : rétroagir (mise en place de dispositif &amp; régulation EF/ES)</a:t>
          </a:r>
        </a:p>
      </dgm:t>
    </dgm:pt>
    <dgm:pt modelId="{C3D498B0-BA7D-4B02-9DFD-EC97C821E955}" type="parTrans" cxnId="{6F05987E-C3D7-4C5B-8BF4-6CDE3E47BF58}">
      <dgm:prSet/>
      <dgm:spPr/>
      <dgm:t>
        <a:bodyPr/>
        <a:lstStyle/>
        <a:p>
          <a:endParaRPr lang="fr-FR"/>
        </a:p>
      </dgm:t>
    </dgm:pt>
    <dgm:pt modelId="{A5E4E265-0637-4ACD-81CA-AB99EAFC6007}" type="sibTrans" cxnId="{6F05987E-C3D7-4C5B-8BF4-6CDE3E47BF58}">
      <dgm:prSet/>
      <dgm:spPr/>
    </dgm:pt>
    <dgm:pt modelId="{19C8C5DD-4397-438F-9DEE-447BF7A13755}" type="pres">
      <dgm:prSet presAssocID="{E4B5ADD8-87AA-49FB-8539-796A90F1F58F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602CDEA-7564-4CE8-B43F-A803ABC8011C}" type="pres">
      <dgm:prSet presAssocID="{FEA3B056-B098-424F-B7C6-7B6DE129C58E}" presName="root1" presStyleCnt="0"/>
      <dgm:spPr/>
    </dgm:pt>
    <dgm:pt modelId="{5F9F29FD-0C59-42BC-9DFE-417667681AFA}" type="pres">
      <dgm:prSet presAssocID="{FEA3B056-B098-424F-B7C6-7B6DE129C58E}" presName="LevelOneTextNode" presStyleLbl="node0" presStyleIdx="0" presStyleCnt="1">
        <dgm:presLayoutVars>
          <dgm:chPref val="3"/>
        </dgm:presLayoutVars>
      </dgm:prSet>
      <dgm:spPr/>
    </dgm:pt>
    <dgm:pt modelId="{DA7671B6-82CC-4D12-BC0B-8E38E8E40C28}" type="pres">
      <dgm:prSet presAssocID="{FEA3B056-B098-424F-B7C6-7B6DE129C58E}" presName="level2hierChild" presStyleCnt="0"/>
      <dgm:spPr/>
    </dgm:pt>
    <dgm:pt modelId="{4397CA38-7B8A-478F-8B89-9E56DEE3BF94}" type="pres">
      <dgm:prSet presAssocID="{AE99191A-2E8B-4181-9185-8428CFF2E166}" presName="conn2-1" presStyleLbl="parChTrans1D2" presStyleIdx="0" presStyleCnt="4"/>
      <dgm:spPr/>
    </dgm:pt>
    <dgm:pt modelId="{787483E0-FF47-4931-B6A4-FBF32A565237}" type="pres">
      <dgm:prSet presAssocID="{AE99191A-2E8B-4181-9185-8428CFF2E166}" presName="connTx" presStyleLbl="parChTrans1D2" presStyleIdx="0" presStyleCnt="4"/>
      <dgm:spPr/>
    </dgm:pt>
    <dgm:pt modelId="{82C3018F-A8EE-48FC-B247-A3C3224D3605}" type="pres">
      <dgm:prSet presAssocID="{D73BA83A-D739-4194-8A98-867A8BF604AC}" presName="root2" presStyleCnt="0"/>
      <dgm:spPr/>
    </dgm:pt>
    <dgm:pt modelId="{7544F249-6EFB-4589-9C10-0D76A95B248D}" type="pres">
      <dgm:prSet presAssocID="{D73BA83A-D739-4194-8A98-867A8BF604AC}" presName="LevelTwoTextNode" presStyleLbl="node2" presStyleIdx="0" presStyleCnt="4">
        <dgm:presLayoutVars>
          <dgm:chPref val="3"/>
        </dgm:presLayoutVars>
      </dgm:prSet>
      <dgm:spPr/>
    </dgm:pt>
    <dgm:pt modelId="{BB0E9494-BF82-4C35-9DC7-5D57D84F2A5F}" type="pres">
      <dgm:prSet presAssocID="{D73BA83A-D739-4194-8A98-867A8BF604AC}" presName="level3hierChild" presStyleCnt="0"/>
      <dgm:spPr/>
    </dgm:pt>
    <dgm:pt modelId="{E37502C0-47F9-46E9-B3CC-EFC3D73296EE}" type="pres">
      <dgm:prSet presAssocID="{D1DE1215-E8C8-4150-BBD4-86FBA312E52C}" presName="conn2-1" presStyleLbl="parChTrans1D2" presStyleIdx="1" presStyleCnt="4"/>
      <dgm:spPr/>
    </dgm:pt>
    <dgm:pt modelId="{9312C955-0ACA-469B-A230-2C43051CFED9}" type="pres">
      <dgm:prSet presAssocID="{D1DE1215-E8C8-4150-BBD4-86FBA312E52C}" presName="connTx" presStyleLbl="parChTrans1D2" presStyleIdx="1" presStyleCnt="4"/>
      <dgm:spPr/>
    </dgm:pt>
    <dgm:pt modelId="{18A1DA3C-2053-47E5-BBBD-48AED4DCD2F2}" type="pres">
      <dgm:prSet presAssocID="{685D4277-C805-4131-9D24-659D534259CC}" presName="root2" presStyleCnt="0"/>
      <dgm:spPr/>
    </dgm:pt>
    <dgm:pt modelId="{8813ABD5-7945-4E12-B828-870889B40933}" type="pres">
      <dgm:prSet presAssocID="{685D4277-C805-4131-9D24-659D534259CC}" presName="LevelTwoTextNode" presStyleLbl="node2" presStyleIdx="1" presStyleCnt="4">
        <dgm:presLayoutVars>
          <dgm:chPref val="3"/>
        </dgm:presLayoutVars>
      </dgm:prSet>
      <dgm:spPr/>
    </dgm:pt>
    <dgm:pt modelId="{5B8FFC1D-F79A-4DD4-8E38-9661FEFDCC1D}" type="pres">
      <dgm:prSet presAssocID="{685D4277-C805-4131-9D24-659D534259CC}" presName="level3hierChild" presStyleCnt="0"/>
      <dgm:spPr/>
    </dgm:pt>
    <dgm:pt modelId="{0A9F0CB7-E94E-4AE7-8E7D-F8746103A614}" type="pres">
      <dgm:prSet presAssocID="{E59B1056-792B-4886-8540-C1D33E7B8B9F}" presName="conn2-1" presStyleLbl="parChTrans1D2" presStyleIdx="2" presStyleCnt="4"/>
      <dgm:spPr/>
    </dgm:pt>
    <dgm:pt modelId="{73EA0DF2-8CEE-444D-B148-D866E10B5E6E}" type="pres">
      <dgm:prSet presAssocID="{E59B1056-792B-4886-8540-C1D33E7B8B9F}" presName="connTx" presStyleLbl="parChTrans1D2" presStyleIdx="2" presStyleCnt="4"/>
      <dgm:spPr/>
    </dgm:pt>
    <dgm:pt modelId="{2CBA8CF3-A3A1-4617-854F-F2A7C62998ED}" type="pres">
      <dgm:prSet presAssocID="{2AC2A9DF-0DDB-41B3-968C-BAC44B59AC7F}" presName="root2" presStyleCnt="0"/>
      <dgm:spPr/>
    </dgm:pt>
    <dgm:pt modelId="{C8A7EBF6-8473-4BBC-8B80-EA1B52CE8369}" type="pres">
      <dgm:prSet presAssocID="{2AC2A9DF-0DDB-41B3-968C-BAC44B59AC7F}" presName="LevelTwoTextNode" presStyleLbl="node2" presStyleIdx="2" presStyleCnt="4">
        <dgm:presLayoutVars>
          <dgm:chPref val="3"/>
        </dgm:presLayoutVars>
      </dgm:prSet>
      <dgm:spPr/>
    </dgm:pt>
    <dgm:pt modelId="{0673C89A-0B85-4A09-AEAC-EE4C8F72CFBE}" type="pres">
      <dgm:prSet presAssocID="{2AC2A9DF-0DDB-41B3-968C-BAC44B59AC7F}" presName="level3hierChild" presStyleCnt="0"/>
      <dgm:spPr/>
    </dgm:pt>
    <dgm:pt modelId="{B585A4FF-5927-464D-B4CC-17BE89BDA4B4}" type="pres">
      <dgm:prSet presAssocID="{C3D498B0-BA7D-4B02-9DFD-EC97C821E955}" presName="conn2-1" presStyleLbl="parChTrans1D2" presStyleIdx="3" presStyleCnt="4"/>
      <dgm:spPr/>
    </dgm:pt>
    <dgm:pt modelId="{5BFB06D3-B57A-4604-B615-4741AA263E30}" type="pres">
      <dgm:prSet presAssocID="{C3D498B0-BA7D-4B02-9DFD-EC97C821E955}" presName="connTx" presStyleLbl="parChTrans1D2" presStyleIdx="3" presStyleCnt="4"/>
      <dgm:spPr/>
    </dgm:pt>
    <dgm:pt modelId="{4525CE9E-D4DB-4C25-BECC-3E0E76EF1542}" type="pres">
      <dgm:prSet presAssocID="{542D472B-C359-4D42-975A-EE07D49B48D9}" presName="root2" presStyleCnt="0"/>
      <dgm:spPr/>
    </dgm:pt>
    <dgm:pt modelId="{18F1D7A6-5C2B-43CA-9D7D-FC319D3CA585}" type="pres">
      <dgm:prSet presAssocID="{542D472B-C359-4D42-975A-EE07D49B48D9}" presName="LevelTwoTextNode" presStyleLbl="node2" presStyleIdx="3" presStyleCnt="4">
        <dgm:presLayoutVars>
          <dgm:chPref val="3"/>
        </dgm:presLayoutVars>
      </dgm:prSet>
      <dgm:spPr/>
    </dgm:pt>
    <dgm:pt modelId="{BDF6461B-1238-4090-A514-D5D0336FF466}" type="pres">
      <dgm:prSet presAssocID="{542D472B-C359-4D42-975A-EE07D49B48D9}" presName="level3hierChild" presStyleCnt="0"/>
      <dgm:spPr/>
    </dgm:pt>
  </dgm:ptLst>
  <dgm:cxnLst>
    <dgm:cxn modelId="{2D0E1603-0156-48CE-B20C-11DA26256806}" type="presOf" srcId="{E59B1056-792B-4886-8540-C1D33E7B8B9F}" destId="{73EA0DF2-8CEE-444D-B148-D866E10B5E6E}" srcOrd="1" destOrd="0" presId="urn:microsoft.com/office/officeart/2008/layout/HorizontalMultiLevelHierarchy"/>
    <dgm:cxn modelId="{32102E03-7C30-49FF-896C-3415E132345D}" type="presOf" srcId="{FEA3B056-B098-424F-B7C6-7B6DE129C58E}" destId="{5F9F29FD-0C59-42BC-9DFE-417667681AFA}" srcOrd="0" destOrd="0" presId="urn:microsoft.com/office/officeart/2008/layout/HorizontalMultiLevelHierarchy"/>
    <dgm:cxn modelId="{CC757005-C3E9-43D7-BFF8-A715C4E056EF}" type="presOf" srcId="{C3D498B0-BA7D-4B02-9DFD-EC97C821E955}" destId="{5BFB06D3-B57A-4604-B615-4741AA263E30}" srcOrd="1" destOrd="0" presId="urn:microsoft.com/office/officeart/2008/layout/HorizontalMultiLevelHierarchy"/>
    <dgm:cxn modelId="{C20DC312-0700-4463-BEBC-E09B35356992}" type="presOf" srcId="{C3D498B0-BA7D-4B02-9DFD-EC97C821E955}" destId="{B585A4FF-5927-464D-B4CC-17BE89BDA4B4}" srcOrd="0" destOrd="0" presId="urn:microsoft.com/office/officeart/2008/layout/HorizontalMultiLevelHierarchy"/>
    <dgm:cxn modelId="{A7230E1C-D6CA-44F0-9972-FAEAB8DFAC51}" type="presOf" srcId="{E59B1056-792B-4886-8540-C1D33E7B8B9F}" destId="{0A9F0CB7-E94E-4AE7-8E7D-F8746103A614}" srcOrd="0" destOrd="0" presId="urn:microsoft.com/office/officeart/2008/layout/HorizontalMultiLevelHierarchy"/>
    <dgm:cxn modelId="{0EB85B2E-1033-477A-ABC4-3CDBB19569F7}" type="presOf" srcId="{E4B5ADD8-87AA-49FB-8539-796A90F1F58F}" destId="{19C8C5DD-4397-438F-9DEE-447BF7A13755}" srcOrd="0" destOrd="0" presId="urn:microsoft.com/office/officeart/2008/layout/HorizontalMultiLevelHierarchy"/>
    <dgm:cxn modelId="{FBE4F733-B385-4852-ACE2-B22DB95C9BC9}" type="presOf" srcId="{685D4277-C805-4131-9D24-659D534259CC}" destId="{8813ABD5-7945-4E12-B828-870889B40933}" srcOrd="0" destOrd="0" presId="urn:microsoft.com/office/officeart/2008/layout/HorizontalMultiLevelHierarchy"/>
    <dgm:cxn modelId="{98A8CC5F-C0F8-454A-A4C0-430AC2DA1DA7}" type="presOf" srcId="{542D472B-C359-4D42-975A-EE07D49B48D9}" destId="{18F1D7A6-5C2B-43CA-9D7D-FC319D3CA585}" srcOrd="0" destOrd="0" presId="urn:microsoft.com/office/officeart/2008/layout/HorizontalMultiLevelHierarchy"/>
    <dgm:cxn modelId="{6F05987E-C3D7-4C5B-8BF4-6CDE3E47BF58}" srcId="{FEA3B056-B098-424F-B7C6-7B6DE129C58E}" destId="{542D472B-C359-4D42-975A-EE07D49B48D9}" srcOrd="3" destOrd="0" parTransId="{C3D498B0-BA7D-4B02-9DFD-EC97C821E955}" sibTransId="{A5E4E265-0637-4ACD-81CA-AB99EAFC6007}"/>
    <dgm:cxn modelId="{BC532488-949D-470D-8D29-641661D3359F}" type="presOf" srcId="{AE99191A-2E8B-4181-9185-8428CFF2E166}" destId="{787483E0-FF47-4931-B6A4-FBF32A565237}" srcOrd="1" destOrd="0" presId="urn:microsoft.com/office/officeart/2008/layout/HorizontalMultiLevelHierarchy"/>
    <dgm:cxn modelId="{1E81CA98-605C-43A8-84C2-3B3258C08B49}" srcId="{FEA3B056-B098-424F-B7C6-7B6DE129C58E}" destId="{2AC2A9DF-0DDB-41B3-968C-BAC44B59AC7F}" srcOrd="2" destOrd="0" parTransId="{E59B1056-792B-4886-8540-C1D33E7B8B9F}" sibTransId="{297BFF45-4865-44A8-A497-033C29F60AAE}"/>
    <dgm:cxn modelId="{DE9B9AA2-7B11-4FF4-9C94-826E1E722A40}" srcId="{E4B5ADD8-87AA-49FB-8539-796A90F1F58F}" destId="{FEA3B056-B098-424F-B7C6-7B6DE129C58E}" srcOrd="0" destOrd="0" parTransId="{54FDC7D6-1D93-43FD-A923-C199F643EF53}" sibTransId="{3B97233A-2132-4B2B-9913-0CED66918745}"/>
    <dgm:cxn modelId="{979FF7B8-A06B-4E5F-B3BE-D56F05DBC0C8}" srcId="{FEA3B056-B098-424F-B7C6-7B6DE129C58E}" destId="{685D4277-C805-4131-9D24-659D534259CC}" srcOrd="1" destOrd="0" parTransId="{D1DE1215-E8C8-4150-BBD4-86FBA312E52C}" sibTransId="{018840BE-0C66-4A1D-A0FC-5713FF989C68}"/>
    <dgm:cxn modelId="{A6459CC5-E6CA-4006-84DA-32D17BFD9A74}" type="presOf" srcId="{D73BA83A-D739-4194-8A98-867A8BF604AC}" destId="{7544F249-6EFB-4589-9C10-0D76A95B248D}" srcOrd="0" destOrd="0" presId="urn:microsoft.com/office/officeart/2008/layout/HorizontalMultiLevelHierarchy"/>
    <dgm:cxn modelId="{ABE116D0-14A6-4DAF-AB15-B750AB685A3B}" type="presOf" srcId="{AE99191A-2E8B-4181-9185-8428CFF2E166}" destId="{4397CA38-7B8A-478F-8B89-9E56DEE3BF94}" srcOrd="0" destOrd="0" presId="urn:microsoft.com/office/officeart/2008/layout/HorizontalMultiLevelHierarchy"/>
    <dgm:cxn modelId="{C08643D0-B555-4C71-A265-75C07447FD7E}" type="presOf" srcId="{D1DE1215-E8C8-4150-BBD4-86FBA312E52C}" destId="{9312C955-0ACA-469B-A230-2C43051CFED9}" srcOrd="1" destOrd="0" presId="urn:microsoft.com/office/officeart/2008/layout/HorizontalMultiLevelHierarchy"/>
    <dgm:cxn modelId="{DE6F18D5-1077-4481-AA1C-94DE1416B11E}" srcId="{FEA3B056-B098-424F-B7C6-7B6DE129C58E}" destId="{D73BA83A-D739-4194-8A98-867A8BF604AC}" srcOrd="0" destOrd="0" parTransId="{AE99191A-2E8B-4181-9185-8428CFF2E166}" sibTransId="{305D8EE9-84F7-4CF6-9CC1-79D23BF4499E}"/>
    <dgm:cxn modelId="{F6E67BDA-B1DE-4641-B1B8-1317F008408D}" type="presOf" srcId="{D1DE1215-E8C8-4150-BBD4-86FBA312E52C}" destId="{E37502C0-47F9-46E9-B3CC-EFC3D73296EE}" srcOrd="0" destOrd="0" presId="urn:microsoft.com/office/officeart/2008/layout/HorizontalMultiLevelHierarchy"/>
    <dgm:cxn modelId="{3482D9EF-F7E8-47CF-8DB6-A829B513B532}" type="presOf" srcId="{2AC2A9DF-0DDB-41B3-968C-BAC44B59AC7F}" destId="{C8A7EBF6-8473-4BBC-8B80-EA1B52CE8369}" srcOrd="0" destOrd="0" presId="urn:microsoft.com/office/officeart/2008/layout/HorizontalMultiLevelHierarchy"/>
    <dgm:cxn modelId="{D175241E-E74D-4A9D-9C4A-17CBB7874F7C}" type="presParOf" srcId="{19C8C5DD-4397-438F-9DEE-447BF7A13755}" destId="{E602CDEA-7564-4CE8-B43F-A803ABC8011C}" srcOrd="0" destOrd="0" presId="urn:microsoft.com/office/officeart/2008/layout/HorizontalMultiLevelHierarchy"/>
    <dgm:cxn modelId="{5CC32F31-C844-4DDA-9544-C1E56B4EF7BB}" type="presParOf" srcId="{E602CDEA-7564-4CE8-B43F-A803ABC8011C}" destId="{5F9F29FD-0C59-42BC-9DFE-417667681AFA}" srcOrd="0" destOrd="0" presId="urn:microsoft.com/office/officeart/2008/layout/HorizontalMultiLevelHierarchy"/>
    <dgm:cxn modelId="{6105CB14-3828-40FB-84BE-CF70B8C01F1B}" type="presParOf" srcId="{E602CDEA-7564-4CE8-B43F-A803ABC8011C}" destId="{DA7671B6-82CC-4D12-BC0B-8E38E8E40C28}" srcOrd="1" destOrd="0" presId="urn:microsoft.com/office/officeart/2008/layout/HorizontalMultiLevelHierarchy"/>
    <dgm:cxn modelId="{D856837C-3FE1-46CA-A96D-5593A64A2C31}" type="presParOf" srcId="{DA7671B6-82CC-4D12-BC0B-8E38E8E40C28}" destId="{4397CA38-7B8A-478F-8B89-9E56DEE3BF94}" srcOrd="0" destOrd="0" presId="urn:microsoft.com/office/officeart/2008/layout/HorizontalMultiLevelHierarchy"/>
    <dgm:cxn modelId="{A1807669-C210-4A28-A914-11974E4C28BC}" type="presParOf" srcId="{4397CA38-7B8A-478F-8B89-9E56DEE3BF94}" destId="{787483E0-FF47-4931-B6A4-FBF32A565237}" srcOrd="0" destOrd="0" presId="urn:microsoft.com/office/officeart/2008/layout/HorizontalMultiLevelHierarchy"/>
    <dgm:cxn modelId="{6BD67B74-E273-4CA2-972A-B02363B7787C}" type="presParOf" srcId="{DA7671B6-82CC-4D12-BC0B-8E38E8E40C28}" destId="{82C3018F-A8EE-48FC-B247-A3C3224D3605}" srcOrd="1" destOrd="0" presId="urn:microsoft.com/office/officeart/2008/layout/HorizontalMultiLevelHierarchy"/>
    <dgm:cxn modelId="{CC2CF691-7139-48D9-86A0-16665A2FA4C8}" type="presParOf" srcId="{82C3018F-A8EE-48FC-B247-A3C3224D3605}" destId="{7544F249-6EFB-4589-9C10-0D76A95B248D}" srcOrd="0" destOrd="0" presId="urn:microsoft.com/office/officeart/2008/layout/HorizontalMultiLevelHierarchy"/>
    <dgm:cxn modelId="{35EA4AFB-FE08-4EA2-9C1F-4D91109D0BB9}" type="presParOf" srcId="{82C3018F-A8EE-48FC-B247-A3C3224D3605}" destId="{BB0E9494-BF82-4C35-9DC7-5D57D84F2A5F}" srcOrd="1" destOrd="0" presId="urn:microsoft.com/office/officeart/2008/layout/HorizontalMultiLevelHierarchy"/>
    <dgm:cxn modelId="{79804C3C-F73E-45E3-A569-8A969FD2456C}" type="presParOf" srcId="{DA7671B6-82CC-4D12-BC0B-8E38E8E40C28}" destId="{E37502C0-47F9-46E9-B3CC-EFC3D73296EE}" srcOrd="2" destOrd="0" presId="urn:microsoft.com/office/officeart/2008/layout/HorizontalMultiLevelHierarchy"/>
    <dgm:cxn modelId="{95EFB70E-4197-49BC-BE5F-D91705614097}" type="presParOf" srcId="{E37502C0-47F9-46E9-B3CC-EFC3D73296EE}" destId="{9312C955-0ACA-469B-A230-2C43051CFED9}" srcOrd="0" destOrd="0" presId="urn:microsoft.com/office/officeart/2008/layout/HorizontalMultiLevelHierarchy"/>
    <dgm:cxn modelId="{E6EF9251-5009-46F2-9834-75E190DBA2CF}" type="presParOf" srcId="{DA7671B6-82CC-4D12-BC0B-8E38E8E40C28}" destId="{18A1DA3C-2053-47E5-BBBD-48AED4DCD2F2}" srcOrd="3" destOrd="0" presId="urn:microsoft.com/office/officeart/2008/layout/HorizontalMultiLevelHierarchy"/>
    <dgm:cxn modelId="{5CA3A2CF-2BC8-4753-8AC1-D79E041B560E}" type="presParOf" srcId="{18A1DA3C-2053-47E5-BBBD-48AED4DCD2F2}" destId="{8813ABD5-7945-4E12-B828-870889B40933}" srcOrd="0" destOrd="0" presId="urn:microsoft.com/office/officeart/2008/layout/HorizontalMultiLevelHierarchy"/>
    <dgm:cxn modelId="{4E1636FB-6276-4390-B581-A3E2262998E3}" type="presParOf" srcId="{18A1DA3C-2053-47E5-BBBD-48AED4DCD2F2}" destId="{5B8FFC1D-F79A-4DD4-8E38-9661FEFDCC1D}" srcOrd="1" destOrd="0" presId="urn:microsoft.com/office/officeart/2008/layout/HorizontalMultiLevelHierarchy"/>
    <dgm:cxn modelId="{A0E1879B-6EAB-4C53-9DC0-C357AC8335B8}" type="presParOf" srcId="{DA7671B6-82CC-4D12-BC0B-8E38E8E40C28}" destId="{0A9F0CB7-E94E-4AE7-8E7D-F8746103A614}" srcOrd="4" destOrd="0" presId="urn:microsoft.com/office/officeart/2008/layout/HorizontalMultiLevelHierarchy"/>
    <dgm:cxn modelId="{FED84EE2-364A-42FC-B86A-6F97F26FD019}" type="presParOf" srcId="{0A9F0CB7-E94E-4AE7-8E7D-F8746103A614}" destId="{73EA0DF2-8CEE-444D-B148-D866E10B5E6E}" srcOrd="0" destOrd="0" presId="urn:microsoft.com/office/officeart/2008/layout/HorizontalMultiLevelHierarchy"/>
    <dgm:cxn modelId="{E3ABBBB6-8B71-45F5-9516-81CB3C567345}" type="presParOf" srcId="{DA7671B6-82CC-4D12-BC0B-8E38E8E40C28}" destId="{2CBA8CF3-A3A1-4617-854F-F2A7C62998ED}" srcOrd="5" destOrd="0" presId="urn:microsoft.com/office/officeart/2008/layout/HorizontalMultiLevelHierarchy"/>
    <dgm:cxn modelId="{25A4C1E5-9392-47F2-913A-28D0EDC5323A}" type="presParOf" srcId="{2CBA8CF3-A3A1-4617-854F-F2A7C62998ED}" destId="{C8A7EBF6-8473-4BBC-8B80-EA1B52CE8369}" srcOrd="0" destOrd="0" presId="urn:microsoft.com/office/officeart/2008/layout/HorizontalMultiLevelHierarchy"/>
    <dgm:cxn modelId="{A0023D83-E54B-47E8-9B89-9DC266F02C6F}" type="presParOf" srcId="{2CBA8CF3-A3A1-4617-854F-F2A7C62998ED}" destId="{0673C89A-0B85-4A09-AEAC-EE4C8F72CFBE}" srcOrd="1" destOrd="0" presId="urn:microsoft.com/office/officeart/2008/layout/HorizontalMultiLevelHierarchy"/>
    <dgm:cxn modelId="{409DF945-F489-4819-BF59-84664C7C306A}" type="presParOf" srcId="{DA7671B6-82CC-4D12-BC0B-8E38E8E40C28}" destId="{B585A4FF-5927-464D-B4CC-17BE89BDA4B4}" srcOrd="6" destOrd="0" presId="urn:microsoft.com/office/officeart/2008/layout/HorizontalMultiLevelHierarchy"/>
    <dgm:cxn modelId="{576ACE26-D9EE-45B7-84DC-D63694C35FCB}" type="presParOf" srcId="{B585A4FF-5927-464D-B4CC-17BE89BDA4B4}" destId="{5BFB06D3-B57A-4604-B615-4741AA263E30}" srcOrd="0" destOrd="0" presId="urn:microsoft.com/office/officeart/2008/layout/HorizontalMultiLevelHierarchy"/>
    <dgm:cxn modelId="{F7E773AA-A80F-4559-9B95-E479367C8B8B}" type="presParOf" srcId="{DA7671B6-82CC-4D12-BC0B-8E38E8E40C28}" destId="{4525CE9E-D4DB-4C25-BECC-3E0E76EF1542}" srcOrd="7" destOrd="0" presId="urn:microsoft.com/office/officeart/2008/layout/HorizontalMultiLevelHierarchy"/>
    <dgm:cxn modelId="{12B16E5D-3762-4BF3-8D34-9929BFAB4936}" type="presParOf" srcId="{4525CE9E-D4DB-4C25-BECC-3E0E76EF1542}" destId="{18F1D7A6-5C2B-43CA-9D7D-FC319D3CA585}" srcOrd="0" destOrd="0" presId="urn:microsoft.com/office/officeart/2008/layout/HorizontalMultiLevelHierarchy"/>
    <dgm:cxn modelId="{76BC7794-7BEF-4417-A653-AB73556E21CE}" type="presParOf" srcId="{4525CE9E-D4DB-4C25-BECC-3E0E76EF1542}" destId="{BDF6461B-1238-4090-A514-D5D0336FF466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ECC9038-7218-43F6-8CE2-F884CF4F155F}" type="doc">
      <dgm:prSet loTypeId="urn:microsoft.com/office/officeart/2005/8/layout/arrow5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9C5919FE-2E16-433E-AF62-42EEC9C8D152}">
      <dgm:prSet phldrT="[Texte]"/>
      <dgm:spPr/>
      <dgm:t>
        <a:bodyPr/>
        <a:lstStyle/>
        <a:p>
          <a:r>
            <a:rPr lang="fr-FR" dirty="0"/>
            <a:t>Évaluation centripète (Apprenant passif)</a:t>
          </a:r>
        </a:p>
        <a:p>
          <a:r>
            <a:rPr lang="fr-FR" dirty="0"/>
            <a:t>Sommative</a:t>
          </a:r>
        </a:p>
      </dgm:t>
    </dgm:pt>
    <dgm:pt modelId="{589CDD56-9E6A-4359-B100-EBDE6C72EECD}" type="parTrans" cxnId="{FF710734-DBE1-4824-A088-BE5839EACF22}">
      <dgm:prSet/>
      <dgm:spPr/>
      <dgm:t>
        <a:bodyPr/>
        <a:lstStyle/>
        <a:p>
          <a:endParaRPr lang="fr-FR"/>
        </a:p>
      </dgm:t>
    </dgm:pt>
    <dgm:pt modelId="{BA9AD22C-41E4-497B-BEE0-DA36D1963DB5}" type="sibTrans" cxnId="{FF710734-DBE1-4824-A088-BE5839EACF22}">
      <dgm:prSet/>
      <dgm:spPr/>
      <dgm:t>
        <a:bodyPr/>
        <a:lstStyle/>
        <a:p>
          <a:endParaRPr lang="fr-FR"/>
        </a:p>
      </dgm:t>
    </dgm:pt>
    <dgm:pt modelId="{278141D8-A0CF-47B1-99AF-7B7E94B1D150}">
      <dgm:prSet phldrT="[Texte]"/>
      <dgm:spPr/>
      <dgm:t>
        <a:bodyPr/>
        <a:lstStyle/>
        <a:p>
          <a:r>
            <a:rPr lang="fr-FR" dirty="0"/>
            <a:t>Évaluation centrifuge (apprenant actif)</a:t>
          </a:r>
        </a:p>
        <a:p>
          <a:r>
            <a:rPr lang="fr-FR" dirty="0"/>
            <a:t>Formative </a:t>
          </a:r>
        </a:p>
      </dgm:t>
    </dgm:pt>
    <dgm:pt modelId="{CB585864-45F5-487A-A5E4-36F42F2055E2}" type="parTrans" cxnId="{CA776FBE-0872-47A1-A487-D7FE8502D57A}">
      <dgm:prSet/>
      <dgm:spPr/>
      <dgm:t>
        <a:bodyPr/>
        <a:lstStyle/>
        <a:p>
          <a:endParaRPr lang="fr-FR"/>
        </a:p>
      </dgm:t>
    </dgm:pt>
    <dgm:pt modelId="{FF3ED658-FF77-43F1-8A6C-021E4103B37B}" type="sibTrans" cxnId="{CA776FBE-0872-47A1-A487-D7FE8502D57A}">
      <dgm:prSet/>
      <dgm:spPr/>
      <dgm:t>
        <a:bodyPr/>
        <a:lstStyle/>
        <a:p>
          <a:endParaRPr lang="fr-FR"/>
        </a:p>
      </dgm:t>
    </dgm:pt>
    <dgm:pt modelId="{1531C99B-D7AD-4B9B-9F8A-D8EA60A7BD93}" type="pres">
      <dgm:prSet presAssocID="{CECC9038-7218-43F6-8CE2-F884CF4F155F}" presName="diagram" presStyleCnt="0">
        <dgm:presLayoutVars>
          <dgm:dir/>
          <dgm:resizeHandles val="exact"/>
        </dgm:presLayoutVars>
      </dgm:prSet>
      <dgm:spPr/>
    </dgm:pt>
    <dgm:pt modelId="{982E3DAC-ACB9-4251-9B3F-AE6F17C2BC15}" type="pres">
      <dgm:prSet presAssocID="{9C5919FE-2E16-433E-AF62-42EEC9C8D152}" presName="arrow" presStyleLbl="node1" presStyleIdx="0" presStyleCnt="2">
        <dgm:presLayoutVars>
          <dgm:bulletEnabled val="1"/>
        </dgm:presLayoutVars>
      </dgm:prSet>
      <dgm:spPr/>
    </dgm:pt>
    <dgm:pt modelId="{B32623FB-2C9B-49C6-B02D-7F1AF08AFDCA}" type="pres">
      <dgm:prSet presAssocID="{278141D8-A0CF-47B1-99AF-7B7E94B1D150}" presName="arrow" presStyleLbl="node1" presStyleIdx="1" presStyleCnt="2">
        <dgm:presLayoutVars>
          <dgm:bulletEnabled val="1"/>
        </dgm:presLayoutVars>
      </dgm:prSet>
      <dgm:spPr/>
    </dgm:pt>
  </dgm:ptLst>
  <dgm:cxnLst>
    <dgm:cxn modelId="{67EB8027-25F4-454B-902D-CB8A8733ABBF}" type="presOf" srcId="{CECC9038-7218-43F6-8CE2-F884CF4F155F}" destId="{1531C99B-D7AD-4B9B-9F8A-D8EA60A7BD93}" srcOrd="0" destOrd="0" presId="urn:microsoft.com/office/officeart/2005/8/layout/arrow5"/>
    <dgm:cxn modelId="{FF710734-DBE1-4824-A088-BE5839EACF22}" srcId="{CECC9038-7218-43F6-8CE2-F884CF4F155F}" destId="{9C5919FE-2E16-433E-AF62-42EEC9C8D152}" srcOrd="0" destOrd="0" parTransId="{589CDD56-9E6A-4359-B100-EBDE6C72EECD}" sibTransId="{BA9AD22C-41E4-497B-BEE0-DA36D1963DB5}"/>
    <dgm:cxn modelId="{4B8AE046-3ACC-4D78-A990-A731D288911E}" type="presOf" srcId="{9C5919FE-2E16-433E-AF62-42EEC9C8D152}" destId="{982E3DAC-ACB9-4251-9B3F-AE6F17C2BC15}" srcOrd="0" destOrd="0" presId="urn:microsoft.com/office/officeart/2005/8/layout/arrow5"/>
    <dgm:cxn modelId="{41217B4C-2F73-49E7-9F2C-9C3568C90C40}" type="presOf" srcId="{278141D8-A0CF-47B1-99AF-7B7E94B1D150}" destId="{B32623FB-2C9B-49C6-B02D-7F1AF08AFDCA}" srcOrd="0" destOrd="0" presId="urn:microsoft.com/office/officeart/2005/8/layout/arrow5"/>
    <dgm:cxn modelId="{CA776FBE-0872-47A1-A487-D7FE8502D57A}" srcId="{CECC9038-7218-43F6-8CE2-F884CF4F155F}" destId="{278141D8-A0CF-47B1-99AF-7B7E94B1D150}" srcOrd="1" destOrd="0" parTransId="{CB585864-45F5-487A-A5E4-36F42F2055E2}" sibTransId="{FF3ED658-FF77-43F1-8A6C-021E4103B37B}"/>
    <dgm:cxn modelId="{4A253A37-1FED-4526-A17A-733AADC1908A}" type="presParOf" srcId="{1531C99B-D7AD-4B9B-9F8A-D8EA60A7BD93}" destId="{982E3DAC-ACB9-4251-9B3F-AE6F17C2BC15}" srcOrd="0" destOrd="0" presId="urn:microsoft.com/office/officeart/2005/8/layout/arrow5"/>
    <dgm:cxn modelId="{69A61DCE-BA2A-4801-8A16-F262F4559F91}" type="presParOf" srcId="{1531C99B-D7AD-4B9B-9F8A-D8EA60A7BD93}" destId="{B32623FB-2C9B-49C6-B02D-7F1AF08AFDCA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E146F6-1191-4474-BCA6-2478B5CFA0EE}">
      <dsp:nvSpPr>
        <dsp:cNvPr id="0" name=""/>
        <dsp:cNvSpPr/>
      </dsp:nvSpPr>
      <dsp:spPr>
        <a:xfrm>
          <a:off x="800340" y="10026"/>
          <a:ext cx="8914918" cy="1298351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206113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/>
            <a:t>JAUGER</a:t>
          </a:r>
        </a:p>
      </dsp:txBody>
      <dsp:txXfrm>
        <a:off x="800340" y="334614"/>
        <a:ext cx="8590330" cy="649175"/>
      </dsp:txXfrm>
    </dsp:sp>
    <dsp:sp modelId="{C3BD00F5-C71C-4FCA-A3CF-E42AF466E2FC}">
      <dsp:nvSpPr>
        <dsp:cNvPr id="0" name=""/>
        <dsp:cNvSpPr/>
      </dsp:nvSpPr>
      <dsp:spPr>
        <a:xfrm>
          <a:off x="800340" y="1011243"/>
          <a:ext cx="2745795" cy="250110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Informations sur les apprentissages (..enseignements)</a:t>
          </a:r>
        </a:p>
      </dsp:txBody>
      <dsp:txXfrm>
        <a:off x="800340" y="1011243"/>
        <a:ext cx="2745795" cy="2501103"/>
      </dsp:txXfrm>
    </dsp:sp>
    <dsp:sp modelId="{32A7841F-5F7A-4C10-B381-A292F96E284D}">
      <dsp:nvSpPr>
        <dsp:cNvPr id="0" name=""/>
        <dsp:cNvSpPr/>
      </dsp:nvSpPr>
      <dsp:spPr>
        <a:xfrm>
          <a:off x="3546135" y="442810"/>
          <a:ext cx="6169123" cy="1298351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206113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/>
            <a:t>JUGER</a:t>
          </a:r>
        </a:p>
      </dsp:txBody>
      <dsp:txXfrm>
        <a:off x="3546135" y="767398"/>
        <a:ext cx="5844535" cy="649175"/>
      </dsp:txXfrm>
    </dsp:sp>
    <dsp:sp modelId="{87CCE738-C03D-4189-829A-03A47844DDB9}">
      <dsp:nvSpPr>
        <dsp:cNvPr id="0" name=""/>
        <dsp:cNvSpPr/>
      </dsp:nvSpPr>
      <dsp:spPr>
        <a:xfrm>
          <a:off x="3546135" y="1444027"/>
          <a:ext cx="2745795" cy="250110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État des lieux (capacités, compétences, etc.)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Évolution  </a:t>
          </a:r>
        </a:p>
      </dsp:txBody>
      <dsp:txXfrm>
        <a:off x="3546135" y="1444027"/>
        <a:ext cx="2745795" cy="2501103"/>
      </dsp:txXfrm>
    </dsp:sp>
    <dsp:sp modelId="{CD084C8A-0CB3-449F-A074-36AF4BED135E}">
      <dsp:nvSpPr>
        <dsp:cNvPr id="0" name=""/>
        <dsp:cNvSpPr/>
      </dsp:nvSpPr>
      <dsp:spPr>
        <a:xfrm>
          <a:off x="6291930" y="875594"/>
          <a:ext cx="3423328" cy="1298351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206113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/>
            <a:t>DÉCIDER </a:t>
          </a:r>
        </a:p>
      </dsp:txBody>
      <dsp:txXfrm>
        <a:off x="6291930" y="1200182"/>
        <a:ext cx="3098740" cy="649175"/>
      </dsp:txXfrm>
    </dsp:sp>
    <dsp:sp modelId="{9D92EAC1-7CEB-4391-8031-85AB3A61A837}">
      <dsp:nvSpPr>
        <dsp:cNvPr id="0" name=""/>
        <dsp:cNvSpPr/>
      </dsp:nvSpPr>
      <dsp:spPr>
        <a:xfrm>
          <a:off x="6291930" y="1876811"/>
          <a:ext cx="2745795" cy="24645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(dis)continuité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régulations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Solutions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Notes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…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(tenir compte des objectifs) </a:t>
          </a:r>
        </a:p>
      </dsp:txBody>
      <dsp:txXfrm>
        <a:off x="6291930" y="1876811"/>
        <a:ext cx="2745795" cy="2464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9CACCF-8C56-4B94-99C6-B5452DB02024}">
      <dsp:nvSpPr>
        <dsp:cNvPr id="0" name=""/>
        <dsp:cNvSpPr/>
      </dsp:nvSpPr>
      <dsp:spPr>
        <a:xfrm>
          <a:off x="5257800" y="2131056"/>
          <a:ext cx="3719932" cy="6456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804"/>
              </a:lnTo>
              <a:lnTo>
                <a:pt x="3719932" y="322804"/>
              </a:lnTo>
              <a:lnTo>
                <a:pt x="3719932" y="64560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D6D34C-E6E4-4BC0-82EB-3DC84E6B2A32}">
      <dsp:nvSpPr>
        <dsp:cNvPr id="0" name=""/>
        <dsp:cNvSpPr/>
      </dsp:nvSpPr>
      <dsp:spPr>
        <a:xfrm>
          <a:off x="5212080" y="2131056"/>
          <a:ext cx="91440" cy="6456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4560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EA7DCE-45EB-458F-AF52-0C3D32C8A708}">
      <dsp:nvSpPr>
        <dsp:cNvPr id="0" name=""/>
        <dsp:cNvSpPr/>
      </dsp:nvSpPr>
      <dsp:spPr>
        <a:xfrm>
          <a:off x="1537867" y="2131056"/>
          <a:ext cx="3719932" cy="645608"/>
        </a:xfrm>
        <a:custGeom>
          <a:avLst/>
          <a:gdLst/>
          <a:ahLst/>
          <a:cxnLst/>
          <a:rect l="0" t="0" r="0" b="0"/>
          <a:pathLst>
            <a:path>
              <a:moveTo>
                <a:pt x="3719932" y="0"/>
              </a:moveTo>
              <a:lnTo>
                <a:pt x="3719932" y="322804"/>
              </a:lnTo>
              <a:lnTo>
                <a:pt x="0" y="322804"/>
              </a:lnTo>
              <a:lnTo>
                <a:pt x="0" y="64560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795AF7-6FAA-4F8B-B9CB-EC76134DE48F}">
      <dsp:nvSpPr>
        <dsp:cNvPr id="0" name=""/>
        <dsp:cNvSpPr/>
      </dsp:nvSpPr>
      <dsp:spPr>
        <a:xfrm>
          <a:off x="3720638" y="593894"/>
          <a:ext cx="3074323" cy="15371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100" kern="1200" dirty="0"/>
            <a:t>Évaluation </a:t>
          </a:r>
        </a:p>
      </dsp:txBody>
      <dsp:txXfrm>
        <a:off x="3720638" y="593894"/>
        <a:ext cx="3074323" cy="1537161"/>
      </dsp:txXfrm>
    </dsp:sp>
    <dsp:sp modelId="{F8D57614-6DE1-4B67-8792-F85E7BF9A00B}">
      <dsp:nvSpPr>
        <dsp:cNvPr id="0" name=""/>
        <dsp:cNvSpPr/>
      </dsp:nvSpPr>
      <dsp:spPr>
        <a:xfrm>
          <a:off x="706" y="2776664"/>
          <a:ext cx="3074323" cy="15371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100" kern="1200" dirty="0"/>
            <a:t>Diagnostique (État des lieux) </a:t>
          </a:r>
        </a:p>
      </dsp:txBody>
      <dsp:txXfrm>
        <a:off x="706" y="2776664"/>
        <a:ext cx="3074323" cy="1537161"/>
      </dsp:txXfrm>
    </dsp:sp>
    <dsp:sp modelId="{571A934B-6A77-4AC7-9C60-7E5AC6D7B8C5}">
      <dsp:nvSpPr>
        <dsp:cNvPr id="0" name=""/>
        <dsp:cNvSpPr/>
      </dsp:nvSpPr>
      <dsp:spPr>
        <a:xfrm>
          <a:off x="3720638" y="2776664"/>
          <a:ext cx="3074323" cy="15371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100" kern="1200" dirty="0"/>
            <a:t>Formative (Évaluer le progrès des apprenants)  </a:t>
          </a:r>
        </a:p>
      </dsp:txBody>
      <dsp:txXfrm>
        <a:off x="3720638" y="2776664"/>
        <a:ext cx="3074323" cy="1537161"/>
      </dsp:txXfrm>
    </dsp:sp>
    <dsp:sp modelId="{007D0676-218D-450D-B916-F4B102CD5F82}">
      <dsp:nvSpPr>
        <dsp:cNvPr id="0" name=""/>
        <dsp:cNvSpPr/>
      </dsp:nvSpPr>
      <dsp:spPr>
        <a:xfrm>
          <a:off x="7440570" y="2776664"/>
          <a:ext cx="3074323" cy="15371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100" kern="1200" dirty="0"/>
            <a:t>Sommative (Sélectionner, certifier, attester) </a:t>
          </a:r>
        </a:p>
      </dsp:txBody>
      <dsp:txXfrm>
        <a:off x="7440570" y="2776664"/>
        <a:ext cx="3074323" cy="153716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85A4FF-5927-464D-B4CC-17BE89BDA4B4}">
      <dsp:nvSpPr>
        <dsp:cNvPr id="0" name=""/>
        <dsp:cNvSpPr/>
      </dsp:nvSpPr>
      <dsp:spPr>
        <a:xfrm>
          <a:off x="4044124" y="2175669"/>
          <a:ext cx="542350" cy="15501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1175" y="0"/>
              </a:lnTo>
              <a:lnTo>
                <a:pt x="271175" y="1550164"/>
              </a:lnTo>
              <a:lnTo>
                <a:pt x="542350" y="15501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4274242" y="2909693"/>
        <a:ext cx="82115" cy="82115"/>
      </dsp:txXfrm>
    </dsp:sp>
    <dsp:sp modelId="{0A9F0CB7-E94E-4AE7-8E7D-F8746103A614}">
      <dsp:nvSpPr>
        <dsp:cNvPr id="0" name=""/>
        <dsp:cNvSpPr/>
      </dsp:nvSpPr>
      <dsp:spPr>
        <a:xfrm>
          <a:off x="4044124" y="2175669"/>
          <a:ext cx="542350" cy="5167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1175" y="0"/>
              </a:lnTo>
              <a:lnTo>
                <a:pt x="271175" y="516721"/>
              </a:lnTo>
              <a:lnTo>
                <a:pt x="542350" y="5167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4296572" y="2415302"/>
        <a:ext cx="37454" cy="37454"/>
      </dsp:txXfrm>
    </dsp:sp>
    <dsp:sp modelId="{E37502C0-47F9-46E9-B3CC-EFC3D73296EE}">
      <dsp:nvSpPr>
        <dsp:cNvPr id="0" name=""/>
        <dsp:cNvSpPr/>
      </dsp:nvSpPr>
      <dsp:spPr>
        <a:xfrm>
          <a:off x="4044124" y="1658947"/>
          <a:ext cx="542350" cy="516721"/>
        </a:xfrm>
        <a:custGeom>
          <a:avLst/>
          <a:gdLst/>
          <a:ahLst/>
          <a:cxnLst/>
          <a:rect l="0" t="0" r="0" b="0"/>
          <a:pathLst>
            <a:path>
              <a:moveTo>
                <a:pt x="0" y="516721"/>
              </a:moveTo>
              <a:lnTo>
                <a:pt x="271175" y="516721"/>
              </a:lnTo>
              <a:lnTo>
                <a:pt x="271175" y="0"/>
              </a:lnTo>
              <a:lnTo>
                <a:pt x="542350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4296572" y="1898580"/>
        <a:ext cx="37454" cy="37454"/>
      </dsp:txXfrm>
    </dsp:sp>
    <dsp:sp modelId="{4397CA38-7B8A-478F-8B89-9E56DEE3BF94}">
      <dsp:nvSpPr>
        <dsp:cNvPr id="0" name=""/>
        <dsp:cNvSpPr/>
      </dsp:nvSpPr>
      <dsp:spPr>
        <a:xfrm>
          <a:off x="4044124" y="625504"/>
          <a:ext cx="542350" cy="1550164"/>
        </a:xfrm>
        <a:custGeom>
          <a:avLst/>
          <a:gdLst/>
          <a:ahLst/>
          <a:cxnLst/>
          <a:rect l="0" t="0" r="0" b="0"/>
          <a:pathLst>
            <a:path>
              <a:moveTo>
                <a:pt x="0" y="1550164"/>
              </a:moveTo>
              <a:lnTo>
                <a:pt x="271175" y="1550164"/>
              </a:lnTo>
              <a:lnTo>
                <a:pt x="271175" y="0"/>
              </a:lnTo>
              <a:lnTo>
                <a:pt x="542350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4274242" y="1359529"/>
        <a:ext cx="82115" cy="82115"/>
      </dsp:txXfrm>
    </dsp:sp>
    <dsp:sp modelId="{5F9F29FD-0C59-42BC-9DFE-417667681AFA}">
      <dsp:nvSpPr>
        <dsp:cNvPr id="0" name=""/>
        <dsp:cNvSpPr/>
      </dsp:nvSpPr>
      <dsp:spPr>
        <a:xfrm rot="16200000">
          <a:off x="1455078" y="1762291"/>
          <a:ext cx="4351338" cy="8267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400" kern="1200" dirty="0"/>
            <a:t>Critères </a:t>
          </a:r>
        </a:p>
      </dsp:txBody>
      <dsp:txXfrm>
        <a:off x="1455078" y="1762291"/>
        <a:ext cx="4351338" cy="826754"/>
      </dsp:txXfrm>
    </dsp:sp>
    <dsp:sp modelId="{7544F249-6EFB-4589-9C10-0D76A95B248D}">
      <dsp:nvSpPr>
        <dsp:cNvPr id="0" name=""/>
        <dsp:cNvSpPr/>
      </dsp:nvSpPr>
      <dsp:spPr>
        <a:xfrm>
          <a:off x="4586475" y="212127"/>
          <a:ext cx="2711753" cy="8267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Intention (objectifs &amp; instruments bien définis)</a:t>
          </a:r>
        </a:p>
      </dsp:txBody>
      <dsp:txXfrm>
        <a:off x="4586475" y="212127"/>
        <a:ext cx="2711753" cy="826754"/>
      </dsp:txXfrm>
    </dsp:sp>
    <dsp:sp modelId="{8813ABD5-7945-4E12-B828-870889B40933}">
      <dsp:nvSpPr>
        <dsp:cNvPr id="0" name=""/>
        <dsp:cNvSpPr/>
      </dsp:nvSpPr>
      <dsp:spPr>
        <a:xfrm>
          <a:off x="4586475" y="1245570"/>
          <a:ext cx="2711753" cy="8267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Mesure (quantitative/ qualitative) : identification des besoins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Recueil de données</a:t>
          </a:r>
        </a:p>
      </dsp:txBody>
      <dsp:txXfrm>
        <a:off x="4586475" y="1245570"/>
        <a:ext cx="2711753" cy="826754"/>
      </dsp:txXfrm>
    </dsp:sp>
    <dsp:sp modelId="{C8A7EBF6-8473-4BBC-8B80-EA1B52CE8369}">
      <dsp:nvSpPr>
        <dsp:cNvPr id="0" name=""/>
        <dsp:cNvSpPr/>
      </dsp:nvSpPr>
      <dsp:spPr>
        <a:xfrm>
          <a:off x="4586475" y="2279013"/>
          <a:ext cx="2711753" cy="8267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Jugement :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Compétences &amp; instruments d’évaluation </a:t>
          </a:r>
        </a:p>
      </dsp:txBody>
      <dsp:txXfrm>
        <a:off x="4586475" y="2279013"/>
        <a:ext cx="2711753" cy="826754"/>
      </dsp:txXfrm>
    </dsp:sp>
    <dsp:sp modelId="{18F1D7A6-5C2B-43CA-9D7D-FC319D3CA585}">
      <dsp:nvSpPr>
        <dsp:cNvPr id="0" name=""/>
        <dsp:cNvSpPr/>
      </dsp:nvSpPr>
      <dsp:spPr>
        <a:xfrm>
          <a:off x="4586475" y="3312456"/>
          <a:ext cx="2711753" cy="8267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Décision (cristallise objet et objectifs de l’évaluation) : rétroagir (mise en place de dispositif &amp; régulation EF/ES)</a:t>
          </a:r>
        </a:p>
      </dsp:txBody>
      <dsp:txXfrm>
        <a:off x="4586475" y="3312456"/>
        <a:ext cx="2711753" cy="8267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2E3DAC-ACB9-4251-9B3F-AE6F17C2BC15}">
      <dsp:nvSpPr>
        <dsp:cNvPr id="0" name=""/>
        <dsp:cNvSpPr/>
      </dsp:nvSpPr>
      <dsp:spPr>
        <a:xfrm rot="16200000">
          <a:off x="1325" y="1008"/>
          <a:ext cx="3829843" cy="3829843"/>
        </a:xfrm>
        <a:prstGeom prst="downArrow">
          <a:avLst>
            <a:gd name="adj1" fmla="val 50000"/>
            <a:gd name="adj2" fmla="val 3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Évaluation centripète (Apprenant passif)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Sommative</a:t>
          </a:r>
        </a:p>
      </dsp:txBody>
      <dsp:txXfrm rot="5400000">
        <a:off x="1326" y="958469"/>
        <a:ext cx="3159620" cy="1914921"/>
      </dsp:txXfrm>
    </dsp:sp>
    <dsp:sp modelId="{B32623FB-2C9B-49C6-B02D-7F1AF08AFDCA}">
      <dsp:nvSpPr>
        <dsp:cNvPr id="0" name=""/>
        <dsp:cNvSpPr/>
      </dsp:nvSpPr>
      <dsp:spPr>
        <a:xfrm rot="5400000">
          <a:off x="4296830" y="1008"/>
          <a:ext cx="3829843" cy="3829843"/>
        </a:xfrm>
        <a:prstGeom prst="downArrow">
          <a:avLst>
            <a:gd name="adj1" fmla="val 50000"/>
            <a:gd name="adj2" fmla="val 35000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Évaluation centrifuge (apprenant actif)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Formative </a:t>
          </a:r>
        </a:p>
      </dsp:txBody>
      <dsp:txXfrm rot="-5400000">
        <a:off x="4967054" y="958468"/>
        <a:ext cx="3159620" cy="19149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71F3-D3C7-4E8D-A100-A3224F59CAEA}" type="datetimeFigureOut">
              <a:rPr lang="fr-FR" smtClean="0"/>
              <a:t>13/05/2024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9399-B997-4FC9-9128-9DF1121487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652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71F3-D3C7-4E8D-A100-A3224F59CAEA}" type="datetimeFigureOut">
              <a:rPr lang="fr-FR" smtClean="0"/>
              <a:t>13/05/2024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9399-B997-4FC9-9128-9DF1121487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277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71F3-D3C7-4E8D-A100-A3224F59CAEA}" type="datetimeFigureOut">
              <a:rPr lang="fr-FR" smtClean="0"/>
              <a:t>13/05/2024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9399-B997-4FC9-9128-9DF1121487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8047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71F3-D3C7-4E8D-A100-A3224F59CAEA}" type="datetimeFigureOut">
              <a:rPr lang="fr-FR" smtClean="0"/>
              <a:t>13/05/2024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9399-B997-4FC9-9128-9DF1121487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1432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71F3-D3C7-4E8D-A100-A3224F59CAEA}" type="datetimeFigureOut">
              <a:rPr lang="fr-FR" smtClean="0"/>
              <a:t>13/05/2024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9399-B997-4FC9-9128-9DF1121487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7360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71F3-D3C7-4E8D-A100-A3224F59CAEA}" type="datetimeFigureOut">
              <a:rPr lang="fr-FR" smtClean="0"/>
              <a:t>13/05/2024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9399-B997-4FC9-9128-9DF1121487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744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71F3-D3C7-4E8D-A100-A3224F59CAEA}" type="datetimeFigureOut">
              <a:rPr lang="fr-FR" smtClean="0"/>
              <a:t>13/05/2024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9399-B997-4FC9-9128-9DF1121487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3604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71F3-D3C7-4E8D-A100-A3224F59CAEA}" type="datetimeFigureOut">
              <a:rPr lang="fr-FR" smtClean="0"/>
              <a:t>13/05/2024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9399-B997-4FC9-9128-9DF1121487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1364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71F3-D3C7-4E8D-A100-A3224F59CAEA}" type="datetimeFigureOut">
              <a:rPr lang="fr-FR" smtClean="0"/>
              <a:t>13/05/2024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9399-B997-4FC9-9128-9DF1121487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0112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71F3-D3C7-4E8D-A100-A3224F59CAEA}" type="datetimeFigureOut">
              <a:rPr lang="fr-FR" smtClean="0"/>
              <a:t>13/05/2024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9399-B997-4FC9-9128-9DF1121487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1751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71F3-D3C7-4E8D-A100-A3224F59CAEA}" type="datetimeFigureOut">
              <a:rPr lang="fr-FR" smtClean="0"/>
              <a:t>13/05/2024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9399-B997-4FC9-9128-9DF1121487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9571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E71F3-D3C7-4E8D-A100-A3224F59CAEA}" type="datetimeFigureOut">
              <a:rPr lang="fr-FR" smtClean="0"/>
              <a:t>13/05/2024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09399-B997-4FC9-9128-9DF1121487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6976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.belkacem@univ-batna2.dz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unige.ch/fapse/SSE/teachers/perrenoud/php_main/php_2001/2001_13.rtf" TargetMode="External"/><Relationship Id="rId3" Type="http://schemas.openxmlformats.org/officeDocument/2006/relationships/hyperlink" Target="https://doi.org/10.3917/dbu.hadji.2012.01" TargetMode="External"/><Relationship Id="rId7" Type="http://schemas.openxmlformats.org/officeDocument/2006/relationships/hyperlink" Target="https://www.unige.ch/fapse/SSE/teachers/perrenoud/php_main/php_2001/2001_13.html" TargetMode="External"/><Relationship Id="rId2" Type="http://schemas.openxmlformats.org/officeDocument/2006/relationships/hyperlink" Target="https://doi.org/10.7202/000293a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app=desktop&amp;v=drr5b51FgXU" TargetMode="External"/><Relationship Id="rId5" Type="http://schemas.openxmlformats.org/officeDocument/2006/relationships/hyperlink" Target="https://www.meirieu.com/TEXTESDECIRCONSTANCE/EPE_4.pdf" TargetMode="External"/><Relationship Id="rId4" Type="http://schemas.openxmlformats.org/officeDocument/2006/relationships/hyperlink" Target="https://www.ddec92.fr/wp-content/uploads/2018/03/KALEIDOSCOPE-PEDAGOGIQUE-09.pdf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63926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fr-FR" sz="2400" b="1" dirty="0">
                <a:latin typeface="Bodoni MT Black" panose="02070A03080606020203" pitchFamily="18" charset="0"/>
              </a:rPr>
              <a:t>Ministère de l’Enseignement Supérieur et de la Recherche Scientifique </a:t>
            </a:r>
            <a:br>
              <a:rPr lang="fr-FR" sz="2400" b="1" dirty="0">
                <a:latin typeface="Bodoni MT Black" panose="02070A03080606020203" pitchFamily="18" charset="0"/>
              </a:rPr>
            </a:br>
            <a:r>
              <a:rPr lang="fr-FR" sz="2400" b="1" dirty="0">
                <a:latin typeface="Bodoni MT Black" panose="02070A03080606020203" pitchFamily="18" charset="0"/>
              </a:rPr>
              <a:t>Université Batna 2</a:t>
            </a:r>
            <a:br>
              <a:rPr lang="fr-FR" sz="2400" b="1" dirty="0">
                <a:latin typeface="Bodoni MT Black" panose="02070A03080606020203" pitchFamily="18" charset="0"/>
              </a:rPr>
            </a:br>
            <a:r>
              <a:rPr lang="fr-FR" sz="2400" b="1" dirty="0">
                <a:latin typeface="Bodoni MT Black" panose="02070A03080606020203" pitchFamily="18" charset="0"/>
              </a:rPr>
              <a:t>Faculté des Lettres et Langues Étrangères</a:t>
            </a:r>
            <a:br>
              <a:rPr lang="fr-FR" sz="2400" b="1" dirty="0">
                <a:latin typeface="Bodoni MT Black" panose="02070A03080606020203" pitchFamily="18" charset="0"/>
              </a:rPr>
            </a:br>
            <a:endParaRPr lang="fr-FR" sz="2400" b="1" dirty="0">
              <a:latin typeface="Bodoni MT Black" panose="02070A03080606020203" pitchFamily="18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838200" y="2634017"/>
            <a:ext cx="10515600" cy="33791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b="1" dirty="0"/>
              <a:t>Évaluation des apprentissages au Supérieur : quand et comment ? </a:t>
            </a:r>
          </a:p>
          <a:p>
            <a:pPr marL="0" indent="0" algn="ctr">
              <a:buNone/>
            </a:pPr>
            <a:endParaRPr lang="fr-FR" b="1" dirty="0"/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fr-FR" sz="1600" b="1" dirty="0"/>
              <a:t>Pr Mohammed Amine BELKACEM</a:t>
            </a: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fr-FR" sz="1600" b="1" dirty="0"/>
              <a:t>Université Batna 2 (Algérie)</a:t>
            </a: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fr-FR" sz="1600" b="1" dirty="0">
                <a:hlinkClick r:id="rId2"/>
              </a:rPr>
              <a:t>m.belkacem@univ-batna2.dz</a:t>
            </a:r>
            <a:r>
              <a:rPr lang="fr-FR" sz="1600" b="1" dirty="0"/>
              <a:t> </a:t>
            </a:r>
          </a:p>
          <a:p>
            <a:pPr marL="0" indent="0" algn="ctr">
              <a:buNone/>
            </a:pPr>
            <a:endParaRPr lang="fr-FR" i="1" dirty="0"/>
          </a:p>
          <a:p>
            <a:pPr marL="0" indent="0" algn="ctr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08251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/>
              <a:t>EvaluationS</a:t>
            </a:r>
            <a:r>
              <a:rPr lang="fr-FR" b="1" dirty="0"/>
              <a:t> </a:t>
            </a:r>
            <a:br>
              <a:rPr lang="fr-FR" dirty="0"/>
            </a:br>
            <a:r>
              <a:rPr lang="fr-FR" b="1" i="1" dirty="0"/>
              <a:t>L. Bélair – C. Paquette </a:t>
            </a:r>
            <a:r>
              <a:rPr lang="fr-FR" dirty="0"/>
              <a:t> </a:t>
            </a:r>
            <a:r>
              <a:rPr lang="fr-FR" b="1" i="1" dirty="0"/>
              <a:t>Ph. Perrenoud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1</a:t>
            </a:r>
            <a:r>
              <a:rPr lang="fr-FR" baseline="30000" dirty="0"/>
              <a:t>ère</a:t>
            </a:r>
            <a:r>
              <a:rPr lang="fr-FR" dirty="0"/>
              <a:t> situation </a:t>
            </a:r>
          </a:p>
          <a:p>
            <a:pPr marL="0" indent="0">
              <a:buNone/>
            </a:pPr>
            <a:r>
              <a:rPr lang="fr-FR" dirty="0"/>
              <a:t>1. Le formateur précise ses intentions, prépare son intervention. </a:t>
            </a:r>
          </a:p>
          <a:p>
            <a:pPr marL="0" indent="0">
              <a:buNone/>
            </a:pPr>
            <a:r>
              <a:rPr lang="fr-FR" dirty="0"/>
              <a:t>2. Puis il rédige ses consignes et liste les critères d’évaluation ; les consignes sont ensuite données à l’apprenant </a:t>
            </a:r>
          </a:p>
          <a:p>
            <a:pPr marL="0" indent="0">
              <a:buNone/>
            </a:pPr>
            <a:r>
              <a:rPr lang="fr-FR" dirty="0"/>
              <a:t>3. Le formateur évalue le produit fini en fonction des critères précédemment établis, et prépare le document qui sera transmis à l’apprenant </a:t>
            </a:r>
          </a:p>
          <a:p>
            <a:pPr marL="0" indent="0">
              <a:buNone/>
            </a:pPr>
            <a:r>
              <a:rPr lang="fr-FR" dirty="0"/>
              <a:t>4. La certification est enfin remise à l’apprenant qui prend connaissance du résultat obtenu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9294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 err="1"/>
              <a:t>EvaluationS</a:t>
            </a:r>
            <a:r>
              <a:rPr lang="fr-FR" sz="3600" b="1" dirty="0"/>
              <a:t> </a:t>
            </a:r>
            <a:br>
              <a:rPr lang="fr-FR" sz="3600" dirty="0"/>
            </a:br>
            <a:r>
              <a:rPr lang="fr-FR" sz="3600" b="1" i="1" dirty="0"/>
              <a:t>L. Bélair – C. Paquette </a:t>
            </a:r>
            <a:r>
              <a:rPr lang="fr-FR" sz="3600" dirty="0"/>
              <a:t> </a:t>
            </a:r>
            <a:r>
              <a:rPr lang="fr-FR" sz="3600" b="1" i="1" dirty="0"/>
              <a:t>Ph. Perrenoud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b="1" dirty="0"/>
              <a:t>2</a:t>
            </a:r>
            <a:r>
              <a:rPr lang="fr-FR" b="1" baseline="30000" dirty="0"/>
              <a:t>ème</a:t>
            </a:r>
            <a:r>
              <a:rPr lang="fr-FR" b="1" dirty="0"/>
              <a:t> situation </a:t>
            </a:r>
          </a:p>
          <a:p>
            <a:pPr marL="0" indent="0">
              <a:buNone/>
            </a:pPr>
            <a:r>
              <a:rPr lang="fr-FR" dirty="0"/>
              <a:t>1. Le formateur précise ses intentions, prépare son intervention et communique ses intentions à l’apprenant que l’on va solliciter pour savoir s’il a bien saisi le chemin qu’on lui propose </a:t>
            </a:r>
          </a:p>
          <a:p>
            <a:pPr marL="0" indent="0">
              <a:buNone/>
            </a:pPr>
            <a:r>
              <a:rPr lang="fr-FR" dirty="0"/>
              <a:t>2. Puis il rédige ses consignes qui sont ensuite données à l’apprenant avec lequel on peut entamer une discussion pour éclaircir les points obscurs et déterminer les critères d’évaluation </a:t>
            </a:r>
          </a:p>
          <a:p>
            <a:pPr marL="0" indent="0">
              <a:buNone/>
            </a:pPr>
            <a:r>
              <a:rPr lang="fr-FR" dirty="0"/>
              <a:t>3. La tâche étant terminée, le produit fini pourra être évalué de concert, en comparant avec les consignes d’une part et les critères d’évaluation d’autre part </a:t>
            </a:r>
          </a:p>
          <a:p>
            <a:pPr marL="0" indent="0">
              <a:buNone/>
            </a:pPr>
            <a:r>
              <a:rPr lang="fr-FR" dirty="0"/>
              <a:t>4. Le document de certification qui sera transmis à l’apprenant est pour lui sans surprise puisqu’il a participé au processus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94728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0070C0"/>
                </a:solidFill>
              </a:rPr>
              <a:t>4. Approches d’évaluation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/>
              <a:t>APPROCHE CRITÉRIELLE</a:t>
            </a:r>
          </a:p>
          <a:p>
            <a:r>
              <a:rPr lang="fr-FR" dirty="0"/>
              <a:t>Les critères d’évaluation sont les différents objectifs séquentiels qui correspondent aux compétences retenues ;</a:t>
            </a:r>
          </a:p>
          <a:p>
            <a:r>
              <a:rPr lang="fr-FR" dirty="0"/>
              <a:t>Tirés de Séquences d’apprentissage explicites ou implicites ;</a:t>
            </a:r>
          </a:p>
          <a:p>
            <a:r>
              <a:rPr lang="fr-FR" dirty="0"/>
              <a:t>Mise en place de </a:t>
            </a:r>
            <a:r>
              <a:rPr lang="fr-FR" i="1" dirty="0"/>
              <a:t>critère d’acceptabilité des performances </a:t>
            </a:r>
            <a:r>
              <a:rPr lang="fr-FR" dirty="0"/>
              <a:t>(attentes institutionnelles et sociétales) </a:t>
            </a:r>
          </a:p>
          <a:p>
            <a:pPr marL="0" indent="0">
              <a:buNone/>
            </a:pPr>
            <a:r>
              <a:rPr lang="fr-FR" b="1" dirty="0"/>
              <a:t>APPROCHE NORMATIVE :</a:t>
            </a:r>
          </a:p>
          <a:p>
            <a:r>
              <a:rPr lang="fr-FR" dirty="0"/>
              <a:t>Individualisation des constats ;</a:t>
            </a:r>
          </a:p>
          <a:p>
            <a:r>
              <a:rPr lang="fr-FR" dirty="0"/>
              <a:t>Quantitative : note / score / pourcentage </a:t>
            </a:r>
          </a:p>
        </p:txBody>
      </p:sp>
    </p:spTree>
    <p:extLst>
      <p:ext uri="{BB962C8B-B14F-4D97-AF65-F5344CB8AC3E}">
        <p14:creationId xmlns:p14="http://schemas.microsoft.com/office/powerpoint/2010/main" val="2828503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5. Six questions à se poser pour évaluer :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fr-FR" dirty="0"/>
          </a:p>
          <a:p>
            <a:r>
              <a:rPr lang="fr-FR" b="1" dirty="0"/>
              <a:t>A quoi va servir cette évaluation ? </a:t>
            </a:r>
            <a:r>
              <a:rPr lang="fr-FR" dirty="0"/>
              <a:t>Pour réguler le processus enseignement /apprentissage spécifiques ? Pour contrôler des acquis ? </a:t>
            </a:r>
          </a:p>
          <a:p>
            <a:r>
              <a:rPr lang="fr-FR" b="1" dirty="0"/>
              <a:t>A qui les résultats sont-ils destinés ? </a:t>
            </a:r>
            <a:r>
              <a:rPr lang="fr-FR" dirty="0"/>
              <a:t>Aux élèves : à l’enseignant, à l’institution, aux parents ? </a:t>
            </a:r>
          </a:p>
          <a:p>
            <a:r>
              <a:rPr lang="fr-FR" b="1" dirty="0"/>
              <a:t>Qu’est-ce qui est évalué ? </a:t>
            </a:r>
            <a:r>
              <a:rPr lang="fr-FR" dirty="0"/>
              <a:t>Des stratégies, des démarches ? Des apprentissages spécifiques/des compétences ? </a:t>
            </a:r>
          </a:p>
          <a:p>
            <a:r>
              <a:rPr lang="fr-FR" b="1" dirty="0"/>
              <a:t>Qui évalue ? </a:t>
            </a:r>
            <a:r>
              <a:rPr lang="fr-FR" dirty="0"/>
              <a:t>Les élèves et l’enseignant ? L’enseignant, l’équipe pédagogique/éducative ? L’institution ? </a:t>
            </a:r>
          </a:p>
          <a:p>
            <a:r>
              <a:rPr lang="fr-FR" b="1" dirty="0"/>
              <a:t>Quand évaluer ? </a:t>
            </a:r>
            <a:r>
              <a:rPr lang="fr-FR" dirty="0"/>
              <a:t>Avant, au début de la séquence, ultérieurement en différé, pendant la séquence ? A la fin d’un cycle de scolarité ? </a:t>
            </a:r>
          </a:p>
          <a:p>
            <a:r>
              <a:rPr lang="fr-FR" b="1" dirty="0"/>
              <a:t>Comment ? </a:t>
            </a:r>
            <a:r>
              <a:rPr lang="fr-FR" dirty="0"/>
              <a:t>Par des observations, des analyses, des questionnements… ? Par des tests, des épreuves, des QCM… ? </a:t>
            </a:r>
          </a:p>
        </p:txBody>
      </p:sp>
    </p:spTree>
    <p:extLst>
      <p:ext uri="{BB962C8B-B14F-4D97-AF65-F5344CB8AC3E}">
        <p14:creationId xmlns:p14="http://schemas.microsoft.com/office/powerpoint/2010/main" val="782611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6. Statut de l’apprenant dans les différents types d’évaluation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Louise Bélair, </a:t>
            </a:r>
            <a:r>
              <a:rPr lang="fr-FR" b="1" i="1" dirty="0"/>
              <a:t>L’évaluation dans l’école </a:t>
            </a:r>
            <a:r>
              <a:rPr lang="fr-FR" dirty="0"/>
              <a:t>(ESF, 1999)</a:t>
            </a:r>
          </a:p>
          <a:p>
            <a:endParaRPr lang="fr-FR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3722580084"/>
              </p:ext>
            </p:extLst>
          </p:nvPr>
        </p:nvGraphicFramePr>
        <p:xfrm>
          <a:off x="2032000" y="2306472"/>
          <a:ext cx="8128000" cy="38318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58907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7. Pour une évaluation performante et écologique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b="1" dirty="0"/>
              <a:t>La recette </a:t>
            </a:r>
            <a:r>
              <a:rPr lang="fr-FR" b="1" dirty="0" err="1"/>
              <a:t>Meirieu</a:t>
            </a:r>
            <a:r>
              <a:rPr lang="fr-FR" b="1" dirty="0"/>
              <a:t> : </a:t>
            </a:r>
          </a:p>
          <a:p>
            <a:r>
              <a:rPr lang="fr-F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L’important n’est pas simplement de noter – même très « justement » –, l’important est d’aider l’élève à progresser</a:t>
            </a:r>
          </a:p>
          <a:p>
            <a:r>
              <a:rPr lang="fr-FR" dirty="0"/>
              <a:t>aider l’enfant et l’adolescent à effectuer ce retour critique sur soi qui, seul, permet un authentique développement intellectuel.</a:t>
            </a:r>
          </a:p>
          <a:p>
            <a:r>
              <a:rPr lang="fr-FR" dirty="0"/>
              <a:t>Ne pas se contenter de placer un curseur sur une ligne, mais aider chacune et chacun à se demander en permanence : comment pourrai-je faire mieux ?</a:t>
            </a:r>
          </a:p>
          <a:p>
            <a:r>
              <a:rPr lang="fr-F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Cet apprentissage du travail bien fait, grâce à ce que le philosophe Alain nommait joliment « la patience d’atelier », est au cœur de la vraie réussite, non pas celle qui permet d’être meilleur que les autres, mais celle qui permet, comme le disait Albert Jacquard, d’accéder à la seule chose qui compte : devenir toujours meilleur que soi.</a:t>
            </a:r>
          </a:p>
        </p:txBody>
      </p:sp>
    </p:spTree>
    <p:extLst>
      <p:ext uri="{BB962C8B-B14F-4D97-AF65-F5344CB8AC3E}">
        <p14:creationId xmlns:p14="http://schemas.microsoft.com/office/powerpoint/2010/main" val="10892915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9400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0070C0"/>
                </a:solidFill>
              </a:rPr>
              <a:t>8. Dix pièges à éviter </a:t>
            </a:r>
            <a:br>
              <a:rPr lang="fr-FR" b="1" dirty="0">
                <a:solidFill>
                  <a:srgbClr val="0070C0"/>
                </a:solidFill>
              </a:rPr>
            </a:br>
            <a:r>
              <a:rPr lang="fr-FR" sz="1800" b="1" dirty="0">
                <a:solidFill>
                  <a:srgbClr val="0070C0"/>
                </a:solidFill>
              </a:rPr>
              <a:t>(</a:t>
            </a:r>
            <a:r>
              <a:rPr lang="fr-FR" sz="1800" b="1" dirty="0"/>
              <a:t>KALÉIDOSCOPE PÉDAGOGIQUE, Juin 2016)</a:t>
            </a:r>
            <a:endParaRPr lang="fr-FR" sz="18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123923"/>
              </p:ext>
            </p:extLst>
          </p:nvPr>
        </p:nvGraphicFramePr>
        <p:xfrm>
          <a:off x="1105468" y="1542195"/>
          <a:ext cx="9294126" cy="52184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47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7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99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</a:rPr>
                        <a:t>Les pièges </a:t>
                      </a:r>
                      <a:endParaRPr lang="fr-FR" sz="1600" b="1" dirty="0"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Agency FB" panose="020B0503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</a:rPr>
                        <a:t>Des moyens de neutralisation </a:t>
                      </a:r>
                      <a:endParaRPr lang="fr-FR" sz="1600" b="1" dirty="0"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Agency FB" panose="020B0503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Question sur quatre points trop difficile </a:t>
                      </a:r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Agency FB" panose="020B0503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La question sur quatre points doit être d’un niveau de difficulté normal </a:t>
                      </a:r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Agency FB" panose="020B0503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Sujet trop long </a:t>
                      </a:r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Agency FB" panose="020B0503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Sujet de longueur raisonnable plus une question bonus </a:t>
                      </a:r>
                      <a:endParaRPr lang="fr-FR" sz="1600"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Agency FB" panose="020B0503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9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Barème ajusté en fonction des résultats </a:t>
                      </a:r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Agency FB" panose="020B0503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Barème fixé à l’avance </a:t>
                      </a:r>
                      <a:endParaRPr lang="fr-FR" sz="1600"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Agency FB" panose="020B0503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Rigueur dans la rédaction </a:t>
                      </a:r>
                      <a:endParaRPr lang="fr-FR" sz="1600"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Agency FB" panose="020B0503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Règles rédactionnelles fixées à l’avance (début d’année ou avant l’évaluation) </a:t>
                      </a:r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Agency FB" panose="020B0503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99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A la recherche d’un beau sujet </a:t>
                      </a:r>
                      <a:endParaRPr lang="fr-FR" sz="1600"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Agency FB" panose="020B0503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La plupart des questions ont déjà été posées </a:t>
                      </a:r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Agency FB" panose="020B0503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Désir de balayer le programme de l’évaluation </a:t>
                      </a:r>
                      <a:endParaRPr lang="fr-FR" sz="1600"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Agency FB" panose="020B0503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Le sujet ne peut porter que sur une partie du programme de révision </a:t>
                      </a:r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Agency FB" panose="020B0503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Pas de question surprise </a:t>
                      </a:r>
                      <a:endParaRPr lang="fr-FR" sz="1600"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Agency FB" panose="020B0503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Tout élève qui a travaillé doit pouvoir restituer les exercices de la liste </a:t>
                      </a:r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Agency FB" panose="020B0503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Une question réservée aux meilleurs élèves </a:t>
                      </a:r>
                      <a:endParaRPr lang="fr-FR" sz="1600"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Agency FB" panose="020B0503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Les questions doivent pouvoir être traitées par tous les élèves </a:t>
                      </a:r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Agency FB" panose="020B0503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Une augmentation des notes pour des sujets trop difficiles </a:t>
                      </a:r>
                      <a:endParaRPr lang="fr-FR" sz="1600"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Agency FB" panose="020B0503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Impossible de donner un sujet trop difficile </a:t>
                      </a:r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Agency FB" panose="020B0503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530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Un sujet comportant des questions graduées </a:t>
                      </a:r>
                      <a:endParaRPr lang="fr-FR" sz="1600"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Agency FB" panose="020B0503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Les élèves connaissant les questions à l’avance, ce n’est pas possible. (Possibilité éventuelle pour la question sur 4 points) </a:t>
                      </a:r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Agency FB" panose="020B0503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39263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9. Questions et questionnements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Nos évaluations sont-elles pertinentes ? Efficaces ?</a:t>
            </a:r>
          </a:p>
          <a:p>
            <a:r>
              <a:rPr lang="fr-FR" dirty="0"/>
              <a:t>Permettent-elles de collecter les informations utiles ? </a:t>
            </a:r>
          </a:p>
          <a:p>
            <a:r>
              <a:rPr lang="fr-FR" dirty="0"/>
              <a:t>Permettent-elles de dresser le profil objectif recherché ? </a:t>
            </a:r>
          </a:p>
          <a:p>
            <a:r>
              <a:rPr lang="fr-FR" dirty="0"/>
              <a:t>Ces évaluations favorisent-elles réellement l’amélioration des compétences des apprenants ? Quid de l’évaluation des enseignements ?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02414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Pour aller plus loin (références à titre indicatif)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fr-FR" i="1" dirty="0" err="1"/>
              <a:t>Astolfi</a:t>
            </a:r>
            <a:r>
              <a:rPr lang="fr-FR" dirty="0"/>
              <a:t>, J-P. (</a:t>
            </a:r>
            <a:r>
              <a:rPr lang="fr-FR" i="1" dirty="0"/>
              <a:t>1997). L'erreur, un outil pour enseigner. </a:t>
            </a:r>
            <a:r>
              <a:rPr lang="fr-FR" dirty="0"/>
              <a:t>Paris : ESF.</a:t>
            </a:r>
          </a:p>
          <a:p>
            <a:r>
              <a:rPr lang="fr-FR" dirty="0"/>
              <a:t>Bernard, H., </a:t>
            </a:r>
            <a:r>
              <a:rPr lang="fr-FR" dirty="0" err="1"/>
              <a:t>Postiaux</a:t>
            </a:r>
            <a:r>
              <a:rPr lang="fr-FR" dirty="0"/>
              <a:t>, N. &amp; </a:t>
            </a:r>
            <a:r>
              <a:rPr lang="fr-FR" dirty="0" err="1"/>
              <a:t>Salcin</a:t>
            </a:r>
            <a:r>
              <a:rPr lang="fr-FR" dirty="0"/>
              <a:t>, A. (2000). Les paradoxes de l'évaluation de l'enseignement universitaire. </a:t>
            </a:r>
            <a:r>
              <a:rPr lang="fr-FR" i="1" dirty="0"/>
              <a:t>Revue des sciences de l'éducation</a:t>
            </a:r>
            <a:r>
              <a:rPr lang="fr-FR" dirty="0"/>
              <a:t>, </a:t>
            </a:r>
            <a:r>
              <a:rPr lang="fr-FR" i="1" dirty="0"/>
              <a:t>26</a:t>
            </a:r>
            <a:r>
              <a:rPr lang="fr-FR" dirty="0"/>
              <a:t>(3), 625–650. </a:t>
            </a:r>
            <a:r>
              <a:rPr lang="fr-FR" dirty="0">
                <a:hlinkClick r:id="rId2"/>
              </a:rPr>
              <a:t>https://doi.org/10.7202/000293ar</a:t>
            </a:r>
            <a:r>
              <a:rPr lang="fr-FR" dirty="0"/>
              <a:t> </a:t>
            </a:r>
          </a:p>
          <a:p>
            <a:pPr lvl="0"/>
            <a:r>
              <a:rPr lang="fr-FR" dirty="0"/>
              <a:t>Cuq, J-P. </a:t>
            </a:r>
            <a:r>
              <a:rPr lang="fr-FR" dirty="0" err="1"/>
              <a:t>Gruca</a:t>
            </a:r>
            <a:r>
              <a:rPr lang="fr-FR" dirty="0"/>
              <a:t>, I. (2002). </a:t>
            </a:r>
            <a:r>
              <a:rPr lang="fr-FR" i="1" dirty="0"/>
              <a:t>Cours de didactique du français langue étrangère et seconde</a:t>
            </a:r>
            <a:r>
              <a:rPr lang="fr-FR" dirty="0"/>
              <a:t>, Presses Universitaires de Grenoble.</a:t>
            </a:r>
          </a:p>
          <a:p>
            <a:pPr lvl="0"/>
            <a:r>
              <a:rPr lang="fr-FR" dirty="0"/>
              <a:t>Cuq, J-P. (2003). </a:t>
            </a:r>
            <a:r>
              <a:rPr lang="fr-FR" i="1" dirty="0"/>
              <a:t>Dictionnaire de didactique du français langue étrangère et seconde</a:t>
            </a:r>
            <a:r>
              <a:rPr lang="fr-FR" dirty="0"/>
              <a:t>. </a:t>
            </a:r>
            <a:r>
              <a:rPr lang="fr-FR" cap="all" dirty="0" err="1"/>
              <a:t>a</a:t>
            </a:r>
            <a:r>
              <a:rPr lang="fr-FR" dirty="0" err="1"/>
              <a:t>sdifle</a:t>
            </a:r>
            <a:r>
              <a:rPr lang="fr-FR" dirty="0"/>
              <a:t>/ CLE International</a:t>
            </a:r>
          </a:p>
          <a:p>
            <a:pPr lvl="0"/>
            <a:r>
              <a:rPr lang="fr-FR" dirty="0"/>
              <a:t>Hadji, C. (2012). </a:t>
            </a:r>
            <a:r>
              <a:rPr lang="fr-FR" i="1" dirty="0"/>
              <a:t>Faut-il avoir peur de l’évaluation ?</a:t>
            </a:r>
            <a:r>
              <a:rPr lang="fr-FR" dirty="0"/>
              <a:t>. De Boeck Supérieur. </a:t>
            </a:r>
            <a:r>
              <a:rPr lang="fr-FR" dirty="0">
                <a:hlinkClick r:id="rId3"/>
              </a:rPr>
              <a:t>https://doi.org/10.3917/dbu.hadji.2012.01</a:t>
            </a:r>
            <a:endParaRPr lang="fr-FR" dirty="0"/>
          </a:p>
          <a:p>
            <a:pPr lvl="0"/>
            <a:r>
              <a:rPr lang="fr-FR" dirty="0"/>
              <a:t>KALÉIDOSCOPE PÉDAGOGIQUE, Juin 2016. </a:t>
            </a:r>
            <a:r>
              <a:rPr lang="fr-FR" dirty="0">
                <a:hlinkClick r:id="rId4"/>
              </a:rPr>
              <a:t>https://www.ddec92.fr/wp-content/uploads/2018/03/KALEIDOSCOPE-PEDAGOGIQUE-09.pdf</a:t>
            </a:r>
            <a:r>
              <a:rPr lang="fr-FR" dirty="0"/>
              <a:t> </a:t>
            </a:r>
          </a:p>
          <a:p>
            <a:pPr lvl="0"/>
            <a:r>
              <a:rPr lang="fr-FR" dirty="0" err="1"/>
              <a:t>Meirieu</a:t>
            </a:r>
            <a:r>
              <a:rPr lang="fr-FR" dirty="0"/>
              <a:t>, P. </a:t>
            </a:r>
            <a:r>
              <a:rPr lang="fr-FR" b="1" dirty="0"/>
              <a:t>Évaluer</a:t>
            </a:r>
            <a:r>
              <a:rPr lang="fr-FR" dirty="0"/>
              <a:t> pour juger ou pour faire progresser?    </a:t>
            </a:r>
          </a:p>
          <a:p>
            <a:pPr marL="0" lvl="0" indent="0">
              <a:buNone/>
            </a:pPr>
            <a:r>
              <a:rPr lang="fr-FR" dirty="0">
                <a:hlinkClick r:id="rId5"/>
              </a:rPr>
              <a:t>https://www.meirieu.com/TEXTESDECIRCONSTANCE/EPE_4.pdf</a:t>
            </a:r>
            <a:r>
              <a:rPr lang="fr-FR" dirty="0"/>
              <a:t> </a:t>
            </a:r>
          </a:p>
          <a:p>
            <a:r>
              <a:rPr lang="fr-FR" b="1" dirty="0"/>
              <a:t>MEIRIEU au COLLOQUE 2021 du MCLCM : La "folie" de l'évaluation</a:t>
            </a:r>
          </a:p>
          <a:p>
            <a:pPr marL="0" indent="0">
              <a:buNone/>
            </a:pPr>
            <a:r>
              <a:rPr lang="fr-FR" dirty="0">
                <a:hlinkClick r:id="rId6"/>
              </a:rPr>
              <a:t>https://www.youtube.com/watch?app=desktop&amp;v=drr5b51FgXU</a:t>
            </a:r>
            <a:r>
              <a:rPr lang="fr-FR" dirty="0"/>
              <a:t> </a:t>
            </a:r>
          </a:p>
          <a:p>
            <a:r>
              <a:rPr lang="fr-FR" dirty="0"/>
              <a:t>Perrenoud, Ph. (2001). </a:t>
            </a:r>
            <a:r>
              <a:rPr lang="fr-FR" dirty="0">
                <a:hlinkClick r:id="rId7"/>
              </a:rPr>
              <a:t>Évaluation formative et évaluation certificative, des postures définitivement contradictoires ?</a:t>
            </a:r>
            <a:r>
              <a:rPr lang="fr-FR" dirty="0"/>
              <a:t> </a:t>
            </a:r>
            <a:r>
              <a:rPr lang="fr-FR" i="1" dirty="0"/>
              <a:t>Formation professionnelle suisse</a:t>
            </a:r>
            <a:r>
              <a:rPr lang="fr-FR" dirty="0"/>
              <a:t>, n° 4. pp. 25-28 </a:t>
            </a:r>
            <a:r>
              <a:rPr lang="fr-FR" b="1" dirty="0">
                <a:hlinkClick r:id="rId8"/>
              </a:rPr>
              <a:t>[2001_13]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800804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pPr marL="0" indent="0" algn="ctr">
              <a:buNone/>
            </a:pPr>
            <a:r>
              <a:rPr lang="fr-FR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BON COURAGE !</a:t>
            </a:r>
          </a:p>
        </p:txBody>
      </p:sp>
    </p:spTree>
    <p:extLst>
      <p:ext uri="{BB962C8B-B14F-4D97-AF65-F5344CB8AC3E}">
        <p14:creationId xmlns:p14="http://schemas.microsoft.com/office/powerpoint/2010/main" val="2836775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 algn="ctr">
              <a:buFont typeface="+mj-lt"/>
              <a:buAutoNum type="arabicPeriod"/>
            </a:pPr>
            <a:r>
              <a:rPr lang="fr-FR" sz="2800" b="1" dirty="0">
                <a:solidFill>
                  <a:srgbClr val="0070C0"/>
                </a:solidFill>
              </a:rPr>
              <a:t>L’évaluation : Essai de définitions </a:t>
            </a:r>
            <a:br>
              <a:rPr lang="fr-FR" sz="2800" dirty="0"/>
            </a:br>
            <a:r>
              <a:rPr lang="fr-FR" sz="2800" b="1" dirty="0"/>
              <a:t>« Confronter un ensemble d’informations à un ensemble de critères en vue de prendre une décision » (De </a:t>
            </a:r>
            <a:r>
              <a:rPr lang="fr-FR" sz="2800" b="1" dirty="0" err="1"/>
              <a:t>Ketele</a:t>
            </a:r>
            <a:r>
              <a:rPr lang="fr-FR" sz="2800" b="1" dirty="0"/>
              <a:t> &amp; </a:t>
            </a:r>
            <a:r>
              <a:rPr lang="fr-FR" sz="2800" b="1" dirty="0" err="1"/>
              <a:t>Roegiers</a:t>
            </a:r>
            <a:r>
              <a:rPr lang="fr-FR" sz="2800" b="1" dirty="0"/>
              <a:t>, 1993, p. 42)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L’évaluation n’est pas le propre de l’action didacticopédagogique.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Apprenants : </a:t>
            </a:r>
          </a:p>
          <a:p>
            <a:r>
              <a:rPr lang="fr-FR" dirty="0"/>
              <a:t>Permettre l’acquisition des capacités et de compétences</a:t>
            </a:r>
          </a:p>
          <a:p>
            <a:r>
              <a:rPr lang="fr-FR" dirty="0"/>
              <a:t>Observer l’évolution des capacités et de compétences</a:t>
            </a:r>
          </a:p>
          <a:p>
            <a:r>
              <a:rPr lang="fr-FR" dirty="0"/>
              <a:t>Conscientisation aux difficultés/ obstacles</a:t>
            </a:r>
          </a:p>
          <a:p>
            <a:r>
              <a:rPr lang="fr-FR" dirty="0"/>
              <a:t>Certifier &amp; attester l’acquisition des capacités et de compétences</a:t>
            </a:r>
          </a:p>
          <a:p>
            <a:pPr marL="0" indent="0">
              <a:buNone/>
            </a:pPr>
            <a:r>
              <a:rPr lang="fr-F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Formateurs :</a:t>
            </a:r>
          </a:p>
          <a:p>
            <a:r>
              <a:rPr lang="fr-FR" dirty="0"/>
              <a:t>Observer / vérifier l’efficacité des actions entreprises ;</a:t>
            </a:r>
          </a:p>
          <a:p>
            <a:r>
              <a:rPr lang="fr-FR" dirty="0"/>
              <a:t>Observer / vérifier l’efficacité des dispositifs et curricula. 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50148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0070C0"/>
                </a:solidFill>
              </a:rPr>
              <a:t>Évaluer sans dévaluer ! </a:t>
            </a:r>
          </a:p>
        </p:txBody>
      </p:sp>
      <p:graphicFrame>
        <p:nvGraphicFramePr>
          <p:cNvPr id="9" name="Espace réservé du contenu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914960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9235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04715"/>
            <a:ext cx="10515600" cy="1337481"/>
          </a:xfrm>
        </p:spPr>
        <p:txBody>
          <a:bodyPr>
            <a:normAutofit fontScale="90000"/>
          </a:bodyPr>
          <a:lstStyle/>
          <a:p>
            <a:pPr algn="ctr"/>
            <a:br>
              <a:rPr lang="fr-FR" b="1" dirty="0">
                <a:solidFill>
                  <a:srgbClr val="0070C0"/>
                </a:solidFill>
              </a:rPr>
            </a:br>
            <a:r>
              <a:rPr lang="fr-FR" b="1" dirty="0">
                <a:solidFill>
                  <a:srgbClr val="0070C0"/>
                </a:solidFill>
              </a:rPr>
              <a:t>2. Types d’évaluations </a:t>
            </a:r>
            <a:br>
              <a:rPr lang="fr-FR" b="1" dirty="0">
                <a:solidFill>
                  <a:srgbClr val="0070C0"/>
                </a:solidFill>
              </a:rPr>
            </a:br>
            <a:r>
              <a:rPr lang="fr-FR" b="1" dirty="0">
                <a:solidFill>
                  <a:srgbClr val="0070C0"/>
                </a:solidFill>
              </a:rPr>
              <a:t>(le droit à l’erreur !)</a:t>
            </a:r>
            <a:br>
              <a:rPr lang="fr-FR" b="1" dirty="0">
                <a:solidFill>
                  <a:srgbClr val="0070C0"/>
                </a:solidFill>
              </a:rPr>
            </a:br>
            <a:br>
              <a:rPr lang="fr-FR" sz="1600" b="1" dirty="0">
                <a:solidFill>
                  <a:srgbClr val="0070C0"/>
                </a:solidFill>
              </a:rPr>
            </a:br>
            <a:endParaRPr lang="fr-FR" sz="16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6623529"/>
              </p:ext>
            </p:extLst>
          </p:nvPr>
        </p:nvGraphicFramePr>
        <p:xfrm>
          <a:off x="838200" y="1269242"/>
          <a:ext cx="10515600" cy="4907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5976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Évaluation diagnostique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fr-FR" b="1" dirty="0"/>
              <a:t>« orientée vers le futur, elle se situe cependant en amont de la formation. À partir d’objectifs fixés, elle permet de prédire ou de prévoir les possibilités ultérieures du formé, de construire son parcours et de définir les méthodes appropriés » (Cuq, </a:t>
            </a:r>
            <a:r>
              <a:rPr lang="fr-FR" b="1" dirty="0" err="1"/>
              <a:t>Gruca</a:t>
            </a:r>
            <a:r>
              <a:rPr lang="fr-FR" b="1" dirty="0"/>
              <a:t>, 2008 : 211). </a:t>
            </a:r>
          </a:p>
          <a:p>
            <a:pPr marL="0" indent="0" algn="just">
              <a:buNone/>
            </a:pPr>
            <a:r>
              <a:rPr lang="fr-FR" b="1" dirty="0"/>
              <a:t>Fonctions : INTERNES &amp; EXTERNES</a:t>
            </a:r>
          </a:p>
          <a:p>
            <a:pPr marL="0" indent="0" algn="just">
              <a:buNone/>
            </a:pPr>
            <a:r>
              <a:rPr lang="fr-FR" b="1" dirty="0"/>
              <a:t>Objectifs : </a:t>
            </a:r>
          </a:p>
          <a:p>
            <a:r>
              <a:rPr lang="fr-FR" dirty="0"/>
              <a:t>Dresser le profil d’entrée ;</a:t>
            </a:r>
          </a:p>
          <a:p>
            <a:r>
              <a:rPr lang="fr-FR" dirty="0"/>
              <a:t>Vérifier le degré d’acquisition d’une compétence ;</a:t>
            </a:r>
          </a:p>
          <a:p>
            <a:r>
              <a:rPr lang="fr-FR" dirty="0"/>
              <a:t>Identifier les Zones de carences, de difficultés ;</a:t>
            </a:r>
          </a:p>
          <a:p>
            <a:r>
              <a:rPr lang="fr-FR" dirty="0"/>
              <a:t>Rétablir la liste des prérequis ;</a:t>
            </a:r>
          </a:p>
          <a:p>
            <a:r>
              <a:rPr lang="fr-FR" dirty="0"/>
              <a:t>Avoir des opinions sur le travail effectué précédemment (curricula, méthodes, etc.)  </a:t>
            </a:r>
          </a:p>
          <a:p>
            <a:r>
              <a:rPr lang="fr-FR" dirty="0"/>
              <a:t>Individualisée (pédagogie différenciée) </a:t>
            </a:r>
          </a:p>
        </p:txBody>
      </p:sp>
    </p:spTree>
    <p:extLst>
      <p:ext uri="{BB962C8B-B14F-4D97-AF65-F5344CB8AC3E}">
        <p14:creationId xmlns:p14="http://schemas.microsoft.com/office/powerpoint/2010/main" val="574271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Évaluation sommative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Déterminer « le degré de maitrise des apprentissages à la fin d’un cours, d’un cycle, d’un programme d’études ou d’une partie terminale de programme ». (Cuq, 2003).</a:t>
            </a:r>
          </a:p>
          <a:p>
            <a:r>
              <a:rPr lang="fr-FR" b="1" dirty="0"/>
              <a:t>Fonctions : INTERNES &amp; EXTERNES</a:t>
            </a:r>
          </a:p>
          <a:p>
            <a:r>
              <a:rPr lang="fr-FR" b="1" dirty="0"/>
              <a:t>Objectifs :</a:t>
            </a:r>
          </a:p>
          <a:p>
            <a:r>
              <a:rPr lang="fr-FR" dirty="0"/>
              <a:t>Bilan des compétences, connaissances après une formation ;</a:t>
            </a:r>
          </a:p>
          <a:p>
            <a:r>
              <a:rPr lang="fr-FR" dirty="0"/>
              <a:t>Jugement objectif sur l’évolution des compétences (après la diagnostique) </a:t>
            </a:r>
          </a:p>
          <a:p>
            <a:r>
              <a:rPr lang="fr-FR" dirty="0"/>
              <a:t>Sélectionner :</a:t>
            </a:r>
          </a:p>
          <a:p>
            <a:r>
              <a:rPr lang="fr-FR" dirty="0"/>
              <a:t>certifier, attester ;</a:t>
            </a:r>
          </a:p>
          <a:p>
            <a:r>
              <a:rPr lang="fr-FR" dirty="0"/>
              <a:t>Vérifier l’efficacité d’un programme, dispositif ;</a:t>
            </a:r>
          </a:p>
        </p:txBody>
      </p:sp>
    </p:spTree>
    <p:extLst>
      <p:ext uri="{BB962C8B-B14F-4D97-AF65-F5344CB8AC3E}">
        <p14:creationId xmlns:p14="http://schemas.microsoft.com/office/powerpoint/2010/main" val="2626732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Évaluation formative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« Guider l’élève dans son travail scolaire, à situer ses difficultés pour l’aider et lui permettre de progresser dans son apprentissage » (Cuq, 2003).</a:t>
            </a:r>
          </a:p>
          <a:p>
            <a:pPr marL="0" indent="0">
              <a:buNone/>
            </a:pPr>
            <a:r>
              <a:rPr lang="fr-FR" b="1" dirty="0"/>
              <a:t>Objectifs :</a:t>
            </a:r>
          </a:p>
          <a:p>
            <a:r>
              <a:rPr lang="fr-FR" dirty="0"/>
              <a:t>Aide immédiate aux apprenants ;</a:t>
            </a:r>
          </a:p>
          <a:p>
            <a:r>
              <a:rPr lang="fr-FR" dirty="0"/>
              <a:t>Intervenir pour réguler, réorganiser, ajuster, corriger, …</a:t>
            </a:r>
          </a:p>
          <a:p>
            <a:r>
              <a:rPr lang="fr-FR" dirty="0"/>
              <a:t>Permettre à l’apprenant de « construire ses connaissances, de vérifier pas à pas ce montage pour l’aider à optimaliser ses stratégies d’apprentissage » (</a:t>
            </a:r>
            <a:r>
              <a:rPr lang="fr-FR" dirty="0" err="1"/>
              <a:t>Bonniol</a:t>
            </a:r>
            <a:r>
              <a:rPr lang="fr-FR" dirty="0"/>
              <a:t> et Vital, 1997 cité par Cuq, </a:t>
            </a:r>
            <a:r>
              <a:rPr lang="fr-FR" dirty="0" err="1"/>
              <a:t>Gruca</a:t>
            </a:r>
            <a:r>
              <a:rPr lang="fr-FR" dirty="0"/>
              <a:t>, 2008).</a:t>
            </a:r>
          </a:p>
          <a:p>
            <a:r>
              <a:rPr lang="fr-FR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Peut se faire sans l’enseignant </a:t>
            </a:r>
          </a:p>
        </p:txBody>
      </p:sp>
    </p:spTree>
    <p:extLst>
      <p:ext uri="{BB962C8B-B14F-4D97-AF65-F5344CB8AC3E}">
        <p14:creationId xmlns:p14="http://schemas.microsoft.com/office/powerpoint/2010/main" val="2801033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« D’aucuns diront que l’évaluation est de la responsabilité de l’enseignant. À ceux-là nous répondrons qu’évaluer est une activité de haut niveau intellectuel et que permettre aux élèves de s’y adonner contribue sans aucun doute aucun à les rendre plus intelligents. Encore, faut-il que les dispositifs d’évaluation soient accessibles et transparents ». </a:t>
            </a:r>
            <a:r>
              <a:rPr lang="fr-FR" dirty="0" err="1"/>
              <a:t>Sautot</a:t>
            </a:r>
            <a:r>
              <a:rPr lang="fr-FR" dirty="0"/>
              <a:t> (2002 : 143)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1703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0070C0"/>
                </a:solidFill>
              </a:rPr>
              <a:t>3. Critères pour une évaluation optimale</a:t>
            </a:r>
            <a:endParaRPr lang="fr-FR" dirty="0">
              <a:solidFill>
                <a:srgbClr val="0070C0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800621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64841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1685</Words>
  <Application>Microsoft Office PowerPoint</Application>
  <PresentationFormat>Grand écran</PresentationFormat>
  <Paragraphs>154</Paragraphs>
  <Slides>19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5" baseType="lpstr">
      <vt:lpstr>Agency FB</vt:lpstr>
      <vt:lpstr>Arial</vt:lpstr>
      <vt:lpstr>Bodoni MT Black</vt:lpstr>
      <vt:lpstr>Calibri</vt:lpstr>
      <vt:lpstr>Calibri Light</vt:lpstr>
      <vt:lpstr>Thème Office</vt:lpstr>
      <vt:lpstr>Ministère de l’Enseignement Supérieur et de la Recherche Scientifique  Université Batna 2 Faculté des Lettres et Langues Étrangères </vt:lpstr>
      <vt:lpstr>L’évaluation : Essai de définitions  « Confronter un ensemble d’informations à un ensemble de critères en vue de prendre une décision » (De Ketele &amp; Roegiers, 1993, p. 42)</vt:lpstr>
      <vt:lpstr>Évaluer sans dévaluer ! </vt:lpstr>
      <vt:lpstr> 2. Types d’évaluations  (le droit à l’erreur !)  </vt:lpstr>
      <vt:lpstr>Évaluation diagnostique </vt:lpstr>
      <vt:lpstr>Évaluation sommative</vt:lpstr>
      <vt:lpstr>Évaluation formative </vt:lpstr>
      <vt:lpstr>Présentation PowerPoint</vt:lpstr>
      <vt:lpstr>3. Critères pour une évaluation optimale</vt:lpstr>
      <vt:lpstr>EvaluationS  L. Bélair – C. Paquette  Ph. Perrenoud</vt:lpstr>
      <vt:lpstr>EvaluationS  L. Bélair – C. Paquette  Ph. Perrenoud</vt:lpstr>
      <vt:lpstr>4. Approches d’évaluation</vt:lpstr>
      <vt:lpstr>5. Six questions à se poser pour évaluer : </vt:lpstr>
      <vt:lpstr>6. Statut de l’apprenant dans les différents types d’évaluation</vt:lpstr>
      <vt:lpstr>7. Pour une évaluation performante et écologique</vt:lpstr>
      <vt:lpstr>8. Dix pièges à éviter  (KALÉIDOSCOPE PÉDAGOGIQUE, Juin 2016)</vt:lpstr>
      <vt:lpstr>9. Questions et questionnements </vt:lpstr>
      <vt:lpstr>Pour aller plus loin (références à titre indicatif)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 confronter un ensemble d’informations à un ensemble de critères en vue de prendre une décision » (De Ketele &amp; Roegiers, 1993, p. 42)</dc:title>
  <dc:creator>Compte Microsoft</dc:creator>
  <cp:lastModifiedBy>win</cp:lastModifiedBy>
  <cp:revision>38</cp:revision>
  <dcterms:created xsi:type="dcterms:W3CDTF">2024-04-23T17:42:49Z</dcterms:created>
  <dcterms:modified xsi:type="dcterms:W3CDTF">2024-05-13T08:46:06Z</dcterms:modified>
</cp:coreProperties>
</file>